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8" autoAdjust="0"/>
    <p:restoredTop sz="94660"/>
  </p:normalViewPr>
  <p:slideViewPr>
    <p:cSldViewPr snapToGrid="0">
      <p:cViewPr>
        <p:scale>
          <a:sx n="57" d="100"/>
          <a:sy n="57" d="100"/>
        </p:scale>
        <p:origin x="-108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26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40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64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266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802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488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891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08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1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0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9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1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5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18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3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28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BC8AD64-1543-4F54-B27E-638654AD3B31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0C7E3-05DD-4589-AC47-EFD85D276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9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54956" y="1447800"/>
            <a:ext cx="6031456" cy="33295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54956" y="4777380"/>
            <a:ext cx="6533732" cy="8614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9" y="285497"/>
            <a:ext cx="7524373" cy="5819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493949" y="2408349"/>
            <a:ext cx="638792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О чем нужно 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помнить, 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когда ты остаешься </a:t>
            </a:r>
          </a:p>
          <a:p>
            <a:pPr algn="ctr"/>
            <a:r>
              <a:rPr lang="ru-RU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один дома</a:t>
            </a:r>
            <a:endParaRPr lang="ru-RU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00056" y="3195041"/>
            <a:ext cx="3387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разработчик: 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  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МБУ ДО </a:t>
            </a:r>
            <a:r>
              <a:rPr lang="ru-RU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ДДиЮ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 г. Миллерово</a:t>
            </a:r>
          </a:p>
          <a:p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Хильченко Ольга Ивановна 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6235" y="184129"/>
            <a:ext cx="6713626" cy="768908"/>
          </a:xfrm>
        </p:spPr>
        <p:txBody>
          <a:bodyPr/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когда </a:t>
            </a: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ты один 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дома</a:t>
            </a:r>
            <a:b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</a:b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953037"/>
            <a:ext cx="11470402" cy="5425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Открывать дверь можно только хорошо знакомому человеку. 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2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Не оставляй ключ от квартиры в "надежном месте" 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3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Не вешай ключ на шнурке себе на шею. 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4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Если ты потерял ключ - немедленно сообщи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об этом родителям.</a:t>
            </a:r>
          </a:p>
          <a:p>
            <a:pPr marL="0" indent="0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Если позвонил звонок,                                              </a:t>
            </a:r>
          </a:p>
          <a:p>
            <a:pPr marL="0" indent="0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Посмотри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сперва в глазок,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В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гости кто пришёл, узнай,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Но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чужим – не открывай!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Если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нет глазка, тогда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«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же там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 - спроси всегда,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А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станут отвечать – </a:t>
            </a:r>
            <a:endParaRPr lang="ru-RU" sz="18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Дверь </a:t>
            </a:r>
            <a:r>
              <a:rPr lang="ru-RU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надо открывать!</a:t>
            </a:r>
          </a:p>
          <a:p>
            <a:endParaRPr lang="ru-RU" dirty="0"/>
          </a:p>
        </p:txBody>
      </p:sp>
      <p:pic>
        <p:nvPicPr>
          <p:cNvPr id="4" name="Picture 11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1" y="1320976"/>
            <a:ext cx="3600104" cy="46896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6884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0277" y="198784"/>
            <a:ext cx="7063409" cy="1020416"/>
          </a:xfrm>
        </p:spPr>
        <p:txBody>
          <a:bodyPr/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когда ты один дома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51304" y="980661"/>
            <a:ext cx="3657600" cy="5267739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Пилюли и таблетки</a:t>
            </a:r>
          </a:p>
          <a:p>
            <a:pPr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Нельзя тайком глотать!</a:t>
            </a:r>
          </a:p>
          <a:p>
            <a:pPr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Об этом наши детки</a:t>
            </a:r>
          </a:p>
          <a:p>
            <a:pPr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Обязаны узнать.</a:t>
            </a:r>
          </a:p>
          <a:p>
            <a:pPr algn="just"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	Вот если заболеете,</a:t>
            </a:r>
          </a:p>
          <a:p>
            <a:pPr algn="just"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	Врача вам позовут,</a:t>
            </a:r>
          </a:p>
          <a:p>
            <a:pPr algn="just"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	То взрослые таблетку</a:t>
            </a:r>
          </a:p>
          <a:p>
            <a:pPr algn="just"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	Вам сами принесут.</a:t>
            </a:r>
          </a:p>
          <a:p>
            <a:pPr algn="just"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Но если не больны вы,</a:t>
            </a:r>
          </a:p>
          <a:p>
            <a:pPr algn="just"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Таблетки есть нельзя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Глотать их без причины</a:t>
            </a:r>
          </a:p>
          <a:p>
            <a:pPr algn="just"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Опасно вам, друзья.</a:t>
            </a:r>
          </a:p>
          <a:p>
            <a:pPr algn="just"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	Ведь отравиться можно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	В таких таблетках – вред!!!</a:t>
            </a:r>
          </a:p>
          <a:p>
            <a:pPr algn="just"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	Так будьте осторожны – </a:t>
            </a:r>
          </a:p>
          <a:p>
            <a:pPr algn="just">
              <a:buNone/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		Живите много лет!!!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5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77" y="1749287"/>
            <a:ext cx="6226625" cy="4041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5705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896" y="251791"/>
            <a:ext cx="6114938" cy="781879"/>
          </a:xfrm>
        </p:spPr>
        <p:txBody>
          <a:bodyPr/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когда ты один дома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3809" y="1722782"/>
            <a:ext cx="5446643" cy="4525617"/>
          </a:xfrm>
        </p:spPr>
        <p:txBody>
          <a:bodyPr/>
          <a:lstStyle/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Если ты газ зажигать не умеешь,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Не подходи, иль потом пожалеешь…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Очень опасно к плите приближаться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: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Может она загореться, взорваться…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Мама сама всё согреет и сварит,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Суп приготовит и чайник поставит.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Ты </a:t>
            </a:r>
            <a:r>
              <a:rPr lang="ru-RU" sz="1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подожди, </a:t>
            </a: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не спеши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: </a:t>
            </a: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подрастёшь – 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Спичкой конфорку ты сам подожжёшь!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b="2930"/>
          <a:stretch/>
        </p:blipFill>
        <p:spPr bwMode="auto">
          <a:xfrm>
            <a:off x="536961" y="1722781"/>
            <a:ext cx="5755967" cy="4028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924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0023" y="218941"/>
            <a:ext cx="7340957" cy="927279"/>
          </a:xfrm>
        </p:spPr>
        <p:txBody>
          <a:bodyPr/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когда ты один дома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0926" y="2331076"/>
            <a:ext cx="4341119" cy="3917323"/>
          </a:xfrm>
        </p:spPr>
        <p:txBody>
          <a:bodyPr/>
          <a:lstStyle/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На балконе – так и знай! 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Ты на стулья не вставай,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На перила не взбирайся,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Низко не перегибайся – 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Это может быть опасно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: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Падать сверху так ужасно!!!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27" y="1275008"/>
            <a:ext cx="3630903" cy="5203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94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777" y="452718"/>
            <a:ext cx="7050057" cy="796533"/>
          </a:xfrm>
        </p:spPr>
        <p:txBody>
          <a:bodyPr/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когда ты один дома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6259" y="2021983"/>
            <a:ext cx="4327302" cy="4226416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Захочешь форточку открыть – 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Старайся осторожней быть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: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На подоконник не вставай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И на стекло не нажимай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;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</a:t>
            </a: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А вдруг не выдержит оно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?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</a:t>
            </a: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И расколется окно – 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Ты свалиться можешь вниз…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</a:t>
            </a: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Зачем тебе такой сюрприз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?</a:t>
            </a:r>
            <a:endParaRPr lang="ru-RU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/>
            </a:endParaRPr>
          </a:p>
        </p:txBody>
      </p:sp>
      <p:pic>
        <p:nvPicPr>
          <p:cNvPr id="4" name="Picture 4" descr="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b="8206"/>
          <a:stretch/>
        </p:blipFill>
        <p:spPr bwMode="auto">
          <a:xfrm>
            <a:off x="1123490" y="1920222"/>
            <a:ext cx="5448714" cy="3604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7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2146" y="309094"/>
            <a:ext cx="6238688" cy="1068946"/>
          </a:xfrm>
        </p:spPr>
        <p:txBody>
          <a:bodyPr/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когда ты один дома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2766" y="1815920"/>
            <a:ext cx="5718220" cy="4432479"/>
          </a:xfrm>
        </p:spPr>
        <p:txBody>
          <a:bodyPr/>
          <a:lstStyle/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Если квартира твоя высоко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И добираться домой нелегко,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Пользуйся лифтом, но только учти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: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В лифт с незнакомыми – не заходи!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Могут обидеть тебя, напугать…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Можешь серьёзно, мой друг, пострадать…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Будь осторожней, всегда берегись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И с незнакомцами в лифт не садись!</a:t>
            </a:r>
          </a:p>
          <a:p>
            <a:endParaRPr lang="ru-RU" dirty="0"/>
          </a:p>
        </p:txBody>
      </p:sp>
      <p:pic>
        <p:nvPicPr>
          <p:cNvPr id="4" name="Picture 6" descr="14 (2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6" r="6911"/>
          <a:stretch/>
        </p:blipFill>
        <p:spPr bwMode="auto">
          <a:xfrm>
            <a:off x="1644538" y="1378040"/>
            <a:ext cx="3416858" cy="5077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6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7296" y="283336"/>
            <a:ext cx="6573538" cy="1236372"/>
          </a:xfrm>
        </p:spPr>
        <p:txBody>
          <a:bodyPr/>
          <a:lstStyle/>
          <a:p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anose="030F0702030302020204" pitchFamily="66" charset="0"/>
              </a:rPr>
              <a:t>когда ты один дома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5955" y="1275008"/>
            <a:ext cx="4417452" cy="5115059"/>
          </a:xfrm>
        </p:spPr>
        <p:txBody>
          <a:bodyPr/>
          <a:lstStyle/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Если телефон звонит,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Кто-то в трубку говорит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: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И куда же я попал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?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Номер я какой набрал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?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Как тебя зовут, малыш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?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Дома с кем сейчас сидишь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?-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Ничего не отвечай, 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Просто маму подзывай!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Если взрослых дома нет,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Не веди ни с кем бесед,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«До свидания!» - скажи,</a:t>
            </a:r>
          </a:p>
          <a:p>
            <a:pPr marL="0" lvl="0" indent="0" defTabSz="914400"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/>
              </a:rPr>
              <a:t>	Быстро трубку положи!</a:t>
            </a:r>
          </a:p>
          <a:p>
            <a:endParaRPr lang="ru-RU" dirty="0"/>
          </a:p>
        </p:txBody>
      </p:sp>
      <p:pic>
        <p:nvPicPr>
          <p:cNvPr id="4" name="Picture 4" descr="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4549"/>
          <a:stretch/>
        </p:blipFill>
        <p:spPr bwMode="auto">
          <a:xfrm>
            <a:off x="1084038" y="2035934"/>
            <a:ext cx="5147123" cy="3593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4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84" y="2405999"/>
            <a:ext cx="3564966" cy="37757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2" y="2264332"/>
            <a:ext cx="7213971" cy="193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101</TotalTime>
  <Words>218</Words>
  <Application>Microsoft Office PowerPoint</Application>
  <PresentationFormat>Произвольный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Ион</vt:lpstr>
      <vt:lpstr>Презентация PowerPoint</vt:lpstr>
      <vt:lpstr>когда ты один дома </vt:lpstr>
      <vt:lpstr>когда ты один дома</vt:lpstr>
      <vt:lpstr>когда ты один дома</vt:lpstr>
      <vt:lpstr>когда ты один дома</vt:lpstr>
      <vt:lpstr>когда ты один дома</vt:lpstr>
      <vt:lpstr>когда ты один дома</vt:lpstr>
      <vt:lpstr>когда ты один дома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Хильченко</dc:creator>
  <cp:lastModifiedBy>ДДиЮ</cp:lastModifiedBy>
  <cp:revision>13</cp:revision>
  <dcterms:created xsi:type="dcterms:W3CDTF">2018-02-25T18:48:55Z</dcterms:created>
  <dcterms:modified xsi:type="dcterms:W3CDTF">2018-03-01T07:48:14Z</dcterms:modified>
</cp:coreProperties>
</file>