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5" r:id="rId14"/>
    <p:sldId id="26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6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0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2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0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8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5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1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3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6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C5C7-A2FC-4D43-96B5-355E0127114E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88A0-2389-423F-A5C0-3A6BA2097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-dog.ru/wallpapers/5/13/425588343050752/utro-kon-tuman-prir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2188" y="816474"/>
            <a:ext cx="6441187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600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   Донское </a:t>
            </a:r>
          </a:p>
          <a:p>
            <a:r>
              <a:rPr lang="ru-RU" sz="6600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        казачество</a:t>
            </a:r>
            <a:endParaRPr lang="ru-RU" sz="6600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6"/>
          <a:stretch/>
        </p:blipFill>
        <p:spPr>
          <a:xfrm>
            <a:off x="1300766" y="978610"/>
            <a:ext cx="2215167" cy="4900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52"/>
          <a:stretch/>
        </p:blipFill>
        <p:spPr>
          <a:xfrm>
            <a:off x="3515933" y="2367988"/>
            <a:ext cx="1352282" cy="29682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88924" y="29401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разработчик: </a:t>
            </a:r>
          </a:p>
          <a:p>
            <a:pPr lvl="0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 </a:t>
            </a:r>
          </a:p>
          <a:p>
            <a:pPr lvl="0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ДО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ДДиЮ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г. Миллерово</a:t>
            </a:r>
          </a:p>
          <a:p>
            <a:pPr lvl="0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Хильченко Ольга Ивановна </a:t>
            </a:r>
          </a:p>
        </p:txBody>
      </p:sp>
    </p:spTree>
    <p:extLst>
      <p:ext uri="{BB962C8B-B14F-4D97-AF65-F5344CB8AC3E}">
        <p14:creationId xmlns:p14="http://schemas.microsoft.com/office/powerpoint/2010/main" val="40627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2.depositphotos.com/1571400/6317/i/950/depositphotos_63171051-stock-photo-burlap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5383" y="324303"/>
            <a:ext cx="8416085" cy="584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Семейный уклад и воспитание мальчиков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27" y="1233381"/>
            <a:ext cx="3009866" cy="4374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8525813" y="1136545"/>
            <a:ext cx="3055891" cy="5478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Когда мальчику исполнялся год его подстригала крёстная, а пряди хранились всю жизнь за именной иконой. Подстриженного мальчика  отец сажал на коня и водил вокруг церкви. Если ребёнок хватался за гриву будет жив в бою. Заплачет, повалится с коня – быть убитому.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Лет с 3-5 казачонка приучали к седлу. Обучение было тяжёлым и постоянным. Стрелять учили с 5 лет, рубить шашкой – с 10.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Мальчика воспитывали гораздо строже, чем девочку, его жизнь с раннего детства была заполнена трудом и обучением.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 семь лет мальчонку стригли ритуально второй раз. И он шёл с мужиками в баню. Последний раз ел сладости. Собирал постель и шёл в мужскую половину дома.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 10 лет ребёнок понимал ответственность за семью. Если уезжали старшие оставался за хозяина.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0556" y="1233381"/>
            <a:ext cx="2817485" cy="3987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0" descr="Картинка 6 из 18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707" y="3215456"/>
            <a:ext cx="2590154" cy="3399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58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2.depositphotos.com/1571400/6317/i/950/depositphotos_63171199-stock-photo-burlap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4795" y="436740"/>
            <a:ext cx="7879080" cy="584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Семейный уклад и воспитание девочек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22" r="13140"/>
          <a:stretch/>
        </p:blipFill>
        <p:spPr>
          <a:xfrm>
            <a:off x="1717183" y="1264451"/>
            <a:ext cx="4116947" cy="5219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568224" y="1458255"/>
            <a:ext cx="430154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девочки не праздновалось так широко, как рождение мальчика и было тихим, семейным праздником.</a:t>
            </a:r>
          </a:p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Девочке внушалось что самое главное- спокойная душа и чистое сердце, а счастье- крепкая семья.</a:t>
            </a:r>
          </a:p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трёх месяцев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показывали. Даже крестить в церковь носили  с укрытым кружевом лицом.</a:t>
            </a:r>
          </a:p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начинали работать очень рано, делая всё, что делает мать-стирали, мыли полы.</a:t>
            </a:r>
          </a:p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пяти лет учились вышивать, шить, вязать.</a:t>
            </a:r>
          </a:p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работа была быть нянькой- трёхлетняя могла нянчить годовалого. А с 5 лет отдавали в няньки «в люди».</a:t>
            </a:r>
          </a:p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девочка становилась девушкой по секрету сообщалось деду, тот покупал серебряное колечко.</a:t>
            </a:r>
          </a:p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момента девушка начинала готовить себе приданное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desktopbackground.org/download/o/2010/05/26/23198_vector-horse-silhouettes_1600x1200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esktopbackground.org/download/o/2010/05/26/23198_vector-horse-silhouettes_1600x1200_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i.artfile.me/wallpaper/15-05-2007/1920x1200/risovannye-priroda-4483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936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Мои рисунки\Рисунок1n.jpg"/>
          <p:cNvPicPr>
            <a:picLocks noChangeAspect="1" noChangeArrowheads="1"/>
          </p:cNvPicPr>
          <p:nvPr/>
        </p:nvPicPr>
        <p:blipFill rotWithShape="1">
          <a:blip r:embed="rId3" cstate="print"/>
          <a:srcRect b="4708"/>
          <a:stretch/>
        </p:blipFill>
        <p:spPr bwMode="auto">
          <a:xfrm>
            <a:off x="3909245" y="3128123"/>
            <a:ext cx="4373508" cy="285911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2" descr="BKDC05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66"/>
          <a:stretch/>
        </p:blipFill>
        <p:spPr bwMode="auto">
          <a:xfrm>
            <a:off x="8473470" y="1703998"/>
            <a:ext cx="3359776" cy="307406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4" descr="BKDC05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02"/>
          <a:stretch/>
        </p:blipFill>
        <p:spPr bwMode="auto">
          <a:xfrm>
            <a:off x="307975" y="1545465"/>
            <a:ext cx="3250235" cy="3786389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6272" y="488255"/>
            <a:ext cx="349486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Казачья утварь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9846" y="1440658"/>
            <a:ext cx="4141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казачьем быту  играли различные промыслы и ремесла: кузнечное и гончарное, обработка дерева, плетение из лозы, ткачество, вышивка,  обработка металла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207/0008a10e-8e538107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Мои рисунки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26" y="2863782"/>
            <a:ext cx="6260347" cy="3676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J:\x_5e92d09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62877" y="2421228"/>
            <a:ext cx="3139613" cy="4186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8784391" y="462395"/>
            <a:ext cx="274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Большой Войсковой круг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Совет Атаманов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Войсковой Атаман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Атаманское правление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Войсковой штаб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Экономический совет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Совет старейшин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Ревизионная комиссия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792" y="462395"/>
            <a:ext cx="686741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Атаман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главный в казачестве.</a:t>
            </a:r>
          </a:p>
          <a:p>
            <a:r>
              <a:rPr lang="ru-RU" sz="2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Есаул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помощник атамана. (Атамана и есаулов избирали на казачьем круге  на 1 -2 года.)</a:t>
            </a:r>
          </a:p>
          <a:p>
            <a:r>
              <a:rPr lang="ru-RU" sz="2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Казачий </a:t>
            </a:r>
            <a:r>
              <a:rPr lang="ru-RU" sz="2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общее собрание казаков, которое состоялось на майдане.</a:t>
            </a:r>
          </a:p>
          <a:p>
            <a:r>
              <a:rPr lang="ru-RU" sz="2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большая площадь, обычно перед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церковью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54XWf1lzWi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64451" y="905232"/>
            <a:ext cx="2936383" cy="5495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нужно было обсудить какой-нибудь вопрос, казаки сходились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Майдане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общее собрание.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   этом    все    становились   в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  круг.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круга стоял атаман , за ним на скамеечках  сидели  старики,   затем   женатые   казаки, потом  неженатые. 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Посещать круг могли достигшие 17 лет.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казаки соглашались со своим атаманом, они кричали слово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«ЛЮБО»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 старших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один  из  главных  обычаев  казаков.  В присутствии  старшего   не разрешалось   сидеть,   курить,   вступать   без   его   разрешения    в   разговор.   Считалось непристойным обгонять старика. Слова старшего считались обязательными для исполнения. Уважение к старшему прививалось в семье с ранних лет.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83" y="1275009"/>
            <a:ext cx="7340143" cy="489645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6722" y="389075"/>
            <a:ext cx="33698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Казачий круг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66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5/13/425588343050752/utro-kon-tuman-prir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505" y="537360"/>
            <a:ext cx="4022005" cy="23052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17086" y="1702632"/>
            <a:ext cx="54220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Святки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Особенно масштабно казаки праздновали  Святки, они устраивали массовые гуляния, состязания на   лошадях.   Девушки    ночи   посвящали  гаданиям.  С гаданиями  у  казачек  были связаны почти  все празднования. Они не упускали возможности опустить венок на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Ивана Купала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покатать яблочко 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блочный спас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для того , чтобы узнать свою судьбу.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октября - Покров Пресвятой Богородицы.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казаков всех войск.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Отмечается, как день Победы 5,3 тысячи казаков над 150-ю тысячами турок в конце сентября 1641 г.  в крепости Азов.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081" y="3122438"/>
            <a:ext cx="4207096" cy="315532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400541" y="628179"/>
            <a:ext cx="531106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Праздники у казаков</a:t>
            </a:r>
            <a:endParaRPr lang="ru-RU" sz="40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5/13/425588343050752/utro-kon-tuman-prir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Донские казак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0078" y="400858"/>
            <a:ext cx="4803079" cy="316981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84756" y="1144615"/>
            <a:ext cx="46720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все времена казаки были преданными и смелыми защитниками своей Родины. В 1737 году царица Анна Иоанновна повелела в этих землях создать войско для охраны Российских рубежей. За доблестную службу ни раз казаки были отмечены наградами.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того, в подарок казакам было пожаловано сукно синее и красное. Так появилась у Донских казаков сине - красная форма.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22" b="11548"/>
          <a:stretch/>
        </p:blipFill>
        <p:spPr>
          <a:xfrm>
            <a:off x="3515933" y="3171755"/>
            <a:ext cx="3117890" cy="350433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864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ackgroundcheckall.com/wp-content/uploads/2017/12/church-powerpoint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570" y="1309392"/>
            <a:ext cx="4662150" cy="5143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4437" y="317343"/>
            <a:ext cx="670407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Герб Войска </a:t>
            </a:r>
            <a:r>
              <a:rPr lang="ru-RU" sz="4800" b="1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Д</a:t>
            </a:r>
            <a:r>
              <a:rPr lang="ru-RU" sz="4800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онского</a:t>
            </a:r>
            <a:endParaRPr lang="ru-RU" sz="4800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40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-dog.ru/wallpapers/5/13/425588343050752/utro-kon-tuman-prir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ttp://www.opoccuu.com/kazaki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452" y="257577"/>
            <a:ext cx="2615226" cy="6342845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1190" y="2152813"/>
            <a:ext cx="693312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Официальной датой основания донского казачества считается  3 января 1570 года. </a:t>
            </a:r>
            <a:endParaRPr lang="ru-RU" sz="28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0130" y="44815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Давным-давно вдоль берега реки Дон стали селиться беглые крепостные люди, горожане, мелкие княжеские дружинники, которых позже стали звать казаками. 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Стремление к вольной жизни заставило их бежать на окраины страны. Там они ни от кого не зависели, становились свободными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людьми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Однако, донское казачество значительно древнее этой даты. Ещё в 1552 году зафиксирован первый военный поход донских казаков на Волгу к стенам Казани под началом атамана </a:t>
            </a:r>
            <a:r>
              <a:rPr lang="ru-RU" dirty="0" err="1" smtClean="0">
                <a:solidFill>
                  <a:schemeClr val="bg1"/>
                </a:solidFill>
              </a:rPr>
              <a:t>Сусара</a:t>
            </a:r>
            <a:r>
              <a:rPr lang="ru-RU" dirty="0" smtClean="0">
                <a:solidFill>
                  <a:schemeClr val="bg1"/>
                </a:solidFill>
              </a:rPr>
              <a:t> Федорова.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результате царь Иван Грозный пожаловал казакам грамоту на вечное владение Доном со всеми его притоками.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1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-dog.ru/wallpapers/5/13/425588343050752/utro-kon-tuman-prir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онские &lt;strong&gt;казак&lt;/strong&gt;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91" y="920398"/>
            <a:ext cx="3606084" cy="5168157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3217" y="9203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Воевали казаки вплоть до конца 17 века. </a:t>
            </a: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надежными и смелыми воинами, </a:t>
            </a: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стояли на защите Родины, охраняли ее границы.</a:t>
            </a:r>
          </a:p>
          <a:p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22900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84747" y="2199929"/>
            <a:ext cx="4767716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казачья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заповедь </a:t>
            </a:r>
          </a:p>
          <a:p>
            <a:pPr algn="ctr"/>
            <a:r>
              <a:rPr lang="ru-RU" sz="4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 Родину, </a:t>
            </a:r>
            <a:endParaRPr lang="ru-RU" sz="4000" b="1" dirty="0" smtClean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ибо </a:t>
            </a:r>
            <a:r>
              <a:rPr lang="ru-RU" sz="4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твоя мать</a:t>
            </a:r>
            <a:r>
              <a:rPr lang="ru-RU" sz="4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40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32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ackgroundcheckall.com/wp-content/uploads/2017/12/church-powerpoint-backgroun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85" y="798490"/>
            <a:ext cx="5417238" cy="360608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6" descr="https://avatars.mds.yandex.net/get-zen_doc/1350031/pub_5dd6e70cf2f297624599b47a_5dd6f0835e28df4e59a39a05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435" y="2657575"/>
            <a:ext cx="5550278" cy="359900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10916" y="14018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Первой донская станица - это станица Раздорская. Именно дата её возникновения и считается отправной точкой в истории Донского казачества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g1.safereactor.cc/pics/post/full/%D0%9C%D0%BE%D1%8F-%D0%A3%D0%BA%D1%80%D0%B0%D1%97%D0%BD%D0%B0-%D1%80%D0%B0%D0%B7%D0%BD%D0%BE%D0%B5-%D0%BE%D0%B1%D0%BE%D0%B8-%D0%BA%D1%80%D0%B0%D1%81%D0%B8%D0%B2%D1%8B%D0%B5-%D0%BA%D0%B0%D1%80%D1%82%D0%B8%D0%BD%D0%BA%D0%B8-187183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0547" y="705640"/>
            <a:ext cx="62333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Дом казака – курень,  что означает круглый. На Дону самым простым  жилищем была полуземлянка, крытая камышом.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Позднее стали строить  двухэтажные курени – это спасало от разлива рек. Первый этаж в них хозяйственный, второй  – жилой.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2" descr="C:\Documents and Settings\Admin\Мои документы\Мои рисунки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33" y="2382592"/>
            <a:ext cx="4838522" cy="343095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5646" y="418936"/>
            <a:ext cx="4543063" cy="334304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4041" y="4180916"/>
            <a:ext cx="4019359" cy="24026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5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4.depositphotos.com/1013245/367/i/950/depositphotos_3676441-stock-photo-close-up-of-natural-bur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83472" y="300236"/>
            <a:ext cx="745428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Главное помещение в  казачьем 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Курене называлось «зало»</a:t>
            </a:r>
            <a:endParaRPr lang="ru-RU" sz="36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24"/>
          <a:stretch/>
        </p:blipFill>
        <p:spPr>
          <a:xfrm>
            <a:off x="703094" y="1717829"/>
            <a:ext cx="3527425" cy="2283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2620" y="2597215"/>
            <a:ext cx="4702466" cy="3526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Documents and Settings\Admin\Мои документы\Мои рисунки\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0994" y="3952310"/>
            <a:ext cx="3515005" cy="2642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502382" y="1787280"/>
            <a:ext cx="74878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главная комната, она всегда готова к приему  гостей. Здесь стояла лучшая мебель и была лучшая посуда. В переднем углу этой комнаты (левом напротив входа) располагалась божница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4.depositphotos.com/1013245/367/i/950/depositphotos_3676441-stock-photo-close-up-of-natural-bur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621" y="1094704"/>
            <a:ext cx="6661034" cy="4997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810125" y="1075153"/>
            <a:ext cx="402740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Спальня в 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казачьем курене   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6568" y="3350635"/>
            <a:ext cx="322830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долгие зимние вечера хозяйка пряла пряжу, поэтому неотъемлемой частью спальни является прялка. Стены спальни, как и стены зала, были украшены фотографиями,  на окнах также были цветы.</a:t>
            </a:r>
          </a:p>
        </p:txBody>
      </p:sp>
    </p:spTree>
    <p:extLst>
      <p:ext uri="{BB962C8B-B14F-4D97-AF65-F5344CB8AC3E}">
        <p14:creationId xmlns:p14="http://schemas.microsoft.com/office/powerpoint/2010/main" val="847479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4.depositphotos.com/1013245/367/i/950/depositphotos_3676441-stock-photo-close-up-of-natural-bur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86253" y="637095"/>
            <a:ext cx="34788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Кухня в курене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3310" y="1711034"/>
            <a:ext cx="47047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  особенностью кухни   и   всего   казачьего   жилья была  стерильная  чистота. Печь подбеливали после каждой стряпни, ведерко с белилами  всегда  стояло  под  печкой.   </a:t>
            </a:r>
            <a:endParaRPr lang="ru-RU" alt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424" y="1037587"/>
            <a:ext cx="5734463" cy="4301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9685" y="2994461"/>
            <a:ext cx="3246977" cy="3435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4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t2.depositphotos.com/1571400/6317/i/950/depositphotos_63171199-stock-photo-burlap-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0" t="-720" r="502" b="8278"/>
          <a:stretch/>
        </p:blipFill>
        <p:spPr bwMode="auto">
          <a:xfrm>
            <a:off x="758413" y="2055948"/>
            <a:ext cx="5436480" cy="3594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054" y="2994515"/>
            <a:ext cx="2356818" cy="3356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96656" y="378852"/>
            <a:ext cx="33986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Казачьи семьи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0158" y="1204870"/>
            <a:ext cx="95128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считалась семья из 13 человек: отец, мать, родители отца, два взрослых сына и семь малолетних детей. Среднее семейство насчитывало  от 6 до 9 душ, и малая семья  состояла из 4 человек.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72034" y="2292497"/>
            <a:ext cx="2210619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Главой семьи, конечно, был отец. Он занимался всеми хозяйственными делами: на его попечении были все работы, связанные с землёй, с сельскохозяйственным инвентарём.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 плечи матери ложилась вся работа по дому. 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950</Words>
  <Application>Microsoft Office PowerPoint</Application>
  <PresentationFormat>Произвольный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ДДиЮ</cp:lastModifiedBy>
  <cp:revision>42</cp:revision>
  <dcterms:created xsi:type="dcterms:W3CDTF">2020-01-29T20:36:59Z</dcterms:created>
  <dcterms:modified xsi:type="dcterms:W3CDTF">2020-02-11T12:34:27Z</dcterms:modified>
</cp:coreProperties>
</file>