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6" r:id="rId20"/>
    <p:sldId id="267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6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9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6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0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87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63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5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0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75D8-7001-4702-9AB4-01040F1E903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8AFC-7D1A-4E08-B827-B762E478E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4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26899"/>
          </a:xfrm>
        </p:spPr>
        <p:txBody>
          <a:bodyPr>
            <a:noAutofit/>
          </a:bodyPr>
          <a:lstStyle/>
          <a:p>
            <a:r>
              <a:rPr lang="ru-RU" sz="4000" dirty="0" smtClean="0"/>
              <a:t>Итоги участия делегации представительства фонда наследия Менделеева в г. Миллерово на Всероссийском конкурсе научно-исследовательских работ им. </a:t>
            </a:r>
            <a:r>
              <a:rPr lang="ru-RU" sz="4000" dirty="0" err="1" smtClean="0"/>
              <a:t>Д.И.Менделеева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9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20190202_110604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4" y="0"/>
            <a:ext cx="120364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344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20190202_110853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7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85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572"/>
            <a:ext cx="12039600" cy="7242572"/>
          </a:xfrm>
        </p:spPr>
      </p:pic>
    </p:spTree>
    <p:extLst>
      <p:ext uri="{BB962C8B-B14F-4D97-AF65-F5344CB8AC3E}">
        <p14:creationId xmlns:p14="http://schemas.microsoft.com/office/powerpoint/2010/main" val="140218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8" y="-276068"/>
            <a:ext cx="6295192" cy="7134067"/>
          </a:xfrm>
        </p:spPr>
      </p:pic>
    </p:spTree>
    <p:extLst>
      <p:ext uri="{BB962C8B-B14F-4D97-AF65-F5344CB8AC3E}">
        <p14:creationId xmlns:p14="http://schemas.microsoft.com/office/powerpoint/2010/main" val="255087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3" y="6746"/>
            <a:ext cx="11389097" cy="6851254"/>
          </a:xfrm>
        </p:spPr>
      </p:pic>
    </p:spTree>
    <p:extLst>
      <p:ext uri="{BB962C8B-B14F-4D97-AF65-F5344CB8AC3E}">
        <p14:creationId xmlns:p14="http://schemas.microsoft.com/office/powerpoint/2010/main" val="12546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88" y="-850108"/>
            <a:ext cx="7422952" cy="8287227"/>
          </a:xfrm>
        </p:spPr>
      </p:pic>
    </p:spTree>
    <p:extLst>
      <p:ext uri="{BB962C8B-B14F-4D97-AF65-F5344CB8AC3E}">
        <p14:creationId xmlns:p14="http://schemas.microsoft.com/office/powerpoint/2010/main" val="334534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3" y="-75764"/>
            <a:ext cx="11526257" cy="6933764"/>
          </a:xfrm>
        </p:spPr>
      </p:pic>
    </p:spTree>
    <p:extLst>
      <p:ext uri="{BB962C8B-B14F-4D97-AF65-F5344CB8AC3E}">
        <p14:creationId xmlns:p14="http://schemas.microsoft.com/office/powerpoint/2010/main" val="129828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3" y="0"/>
            <a:ext cx="11400312" cy="6858000"/>
          </a:xfrm>
        </p:spPr>
      </p:pic>
    </p:spTree>
    <p:extLst>
      <p:ext uri="{BB962C8B-B14F-4D97-AF65-F5344CB8AC3E}">
        <p14:creationId xmlns:p14="http://schemas.microsoft.com/office/powerpoint/2010/main" val="81137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8" y="0"/>
            <a:ext cx="4998481" cy="6664643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61278"/>
            <a:ext cx="5044440" cy="67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10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WhatsApp%20Image%202019-02-03%20at%2014.31.10.jpe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88" y="0"/>
            <a:ext cx="8474512" cy="7208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6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blob:https://web.whatsapp.com/98b87919-521d-4c25-8ac4-e9534a1e7afc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499" y="0"/>
            <a:ext cx="11447002" cy="68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15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8" y="-37306"/>
            <a:ext cx="8935932" cy="6701949"/>
          </a:xfrm>
        </p:spPr>
      </p:pic>
    </p:spTree>
    <p:extLst>
      <p:ext uri="{BB962C8B-B14F-4D97-AF65-F5344CB8AC3E}">
        <p14:creationId xmlns:p14="http://schemas.microsoft.com/office/powerpoint/2010/main" val="576278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bfnm.ru/images/IMG_6313-03-02-19-03-1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"/>
            <a:ext cx="12374880" cy="659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6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IMG_2944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" y="121920"/>
            <a:ext cx="11736944" cy="673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4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IMG_2931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6" y="106680"/>
            <a:ext cx="11645504" cy="675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12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20190203_100900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8" y="0"/>
            <a:ext cx="116311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0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1-3 февраля состоялся финал Всероссийского конкурса научно-исследовательских работ имени Д.И. Менделеева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конкурсе приняло участие 594 ученика из 54 регионов России</a:t>
            </a:r>
          </a:p>
          <a:p>
            <a:r>
              <a:rPr lang="ru-RU" dirty="0" smtClean="0"/>
              <a:t>Более 200 научных руководителей</a:t>
            </a:r>
          </a:p>
          <a:p>
            <a:r>
              <a:rPr lang="ru-RU" dirty="0" smtClean="0"/>
              <a:t>Делегация  представительства фонда наследия Менделеева г. Миллерово:</a:t>
            </a:r>
          </a:p>
          <a:p>
            <a:r>
              <a:rPr lang="ru-RU" dirty="0" smtClean="0"/>
              <a:t>МБОУ лицей №7 – 8 человек</a:t>
            </a:r>
          </a:p>
          <a:p>
            <a:r>
              <a:rPr lang="ru-RU" dirty="0" smtClean="0"/>
              <a:t>МОУ СОШ №5 – 4 человека</a:t>
            </a:r>
          </a:p>
          <a:p>
            <a:r>
              <a:rPr lang="ru-RU" dirty="0" smtClean="0"/>
              <a:t>МБОУ гимназия №1 – 3 человека</a:t>
            </a:r>
          </a:p>
          <a:p>
            <a:r>
              <a:rPr lang="ru-RU" dirty="0" smtClean="0"/>
              <a:t>МБОУ О-</a:t>
            </a:r>
            <a:r>
              <a:rPr lang="ru-RU" dirty="0" err="1" smtClean="0"/>
              <a:t>Рогская</a:t>
            </a:r>
            <a:r>
              <a:rPr lang="ru-RU" dirty="0" smtClean="0"/>
              <a:t> СОШ – 3 человека</a:t>
            </a:r>
          </a:p>
          <a:p>
            <a:r>
              <a:rPr lang="ru-RU" dirty="0" smtClean="0"/>
              <a:t>МАБУ лицей №11 г. Ростов-на-Дону – 2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04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20190202_111924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4" y="0"/>
            <a:ext cx="11807896" cy="6969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1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20190202_111814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24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93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umb.cloud.mail.ru/weblink/thumb/xw1/GZp8/NrvEHRZZZ/20190202_110952.jpg?x-email=markovaek74%40mail.r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4" y="0"/>
            <a:ext cx="1202125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57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91</Words>
  <Application>Microsoft Office PowerPoint</Application>
  <PresentationFormat>Широкоэкранный</PresentationFormat>
  <Paragraphs>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Итоги участия делегации представительства фонда наследия Менделеева в г. Миллерово на Всероссийском конкурсе научно-исследовательских работ им. Д.И.Менделеева</vt:lpstr>
      <vt:lpstr>Презентация PowerPoint</vt:lpstr>
      <vt:lpstr>Презентация PowerPoint</vt:lpstr>
      <vt:lpstr>Презентация PowerPoint</vt:lpstr>
      <vt:lpstr>Презентация PowerPoint</vt:lpstr>
      <vt:lpstr>1-3 февраля состоялся финал Всероссийского конкурса научно-исследовательских работ имени Д.И. Менделеева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участия делегации представительства фонда наследия Менделеева в г. Миллерово на Всероссийском конкурсе научно-исследовательских работ им. Д.И.Менделеева</dc:title>
  <dc:creator>Администратор</dc:creator>
  <cp:lastModifiedBy>Администратор</cp:lastModifiedBy>
  <cp:revision>6</cp:revision>
  <dcterms:created xsi:type="dcterms:W3CDTF">2019-02-04T12:31:07Z</dcterms:created>
  <dcterms:modified xsi:type="dcterms:W3CDTF">2019-02-04T13:05:40Z</dcterms:modified>
</cp:coreProperties>
</file>