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67" r:id="rId3"/>
    <p:sldId id="273" r:id="rId4"/>
    <p:sldId id="268" r:id="rId5"/>
    <p:sldId id="269" r:id="rId6"/>
    <p:sldId id="270" r:id="rId7"/>
    <p:sldId id="271" r:id="rId8"/>
    <p:sldId id="272" r:id="rId9"/>
  </p:sldIdLst>
  <p:sldSz cx="6858000" cy="9144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  <a:srgbClr val="009900"/>
    <a:srgbClr val="33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3" d="100"/>
          <a:sy n="83" d="100"/>
        </p:scale>
        <p:origin x="-1374" y="5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26.10.2021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chukotka.travel/upload/iblock/536/shutterstock_1038780094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84821" cy="9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76672" y="107504"/>
            <a:ext cx="61206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учреждение дополнительного образования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Дом детства и юношества </a:t>
            </a:r>
          </a:p>
          <a:p>
            <a:pPr lvl="0"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 Миллерово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64704" y="2267744"/>
            <a:ext cx="504056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Мастер-класс </a:t>
            </a:r>
          </a:p>
          <a:p>
            <a:pPr algn="ctr"/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Панно ко Дню народного единства</a:t>
            </a:r>
          </a:p>
          <a:p>
            <a:pPr algn="ctr"/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технике лепка из солёного теста</a:t>
            </a:r>
            <a:endParaRPr lang="ru-RU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537012" y="4366428"/>
            <a:ext cx="32403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 дополнительного образования 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Назарова Т.Н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780928" y="8460432"/>
            <a:ext cx="1728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2021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2628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chukotka.travel/upload/iblock/536/shutterstock_1038780094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04" y="-5230"/>
            <a:ext cx="6884821" cy="9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48680" y="899592"/>
            <a:ext cx="5760640" cy="4985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ru-RU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Рецепт </a:t>
            </a:r>
            <a:r>
              <a:rPr lang="ru-RU" sz="20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солёного теста</a:t>
            </a:r>
            <a:r>
              <a:rPr lang="ru-RU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ru-RU" sz="2000" b="1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ru-RU" sz="20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стакан соли «Экстра»,</a:t>
            </a:r>
          </a:p>
          <a:p>
            <a:pPr lvl="0" algn="just"/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 стакана муки, </a:t>
            </a:r>
            <a:endParaRPr lang="ru-RU" sz="2000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стакан 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холодной воды (при необходимости можно добавить еще. Все зависит от муки)</a:t>
            </a:r>
          </a:p>
          <a:p>
            <a:pPr lvl="0" algn="just"/>
            <a:r>
              <a:rPr lang="ru-RU" sz="20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Приготовление теста:</a:t>
            </a:r>
            <a:endParaRPr lang="ru-RU" sz="20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Соль и муку соединить, перемешать.  Затем постепенно  добавить холодную воду и замесить тесто </a:t>
            </a: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чтобы 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было тугое, но не крошилось</a:t>
            </a: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0" algn="just"/>
            <a:endParaRPr lang="ru-RU" sz="2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Готовое тесто храните в целлофановом </a:t>
            </a: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пакете.</a:t>
            </a:r>
            <a:endParaRPr lang="ru-RU" sz="2000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endParaRPr lang="ru-RU" sz="2000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 элементы к основе приклеиваем клеем </a:t>
            </a: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ПВА.</a:t>
            </a:r>
          </a:p>
          <a:p>
            <a:pPr lvl="0" algn="just"/>
            <a:endParaRPr lang="ru-RU" sz="2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Раскрасить акварельными красками </a:t>
            </a:r>
            <a:r>
              <a:rPr lang="ru-RU" sz="200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или гуашью.</a:t>
            </a:r>
            <a:endParaRPr lang="ru-RU" sz="2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0440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chukotka.travel/upload/iblock/536/shutterstock_1038780094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84821" cy="9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0166" y="179512"/>
            <a:ext cx="6564487" cy="5724128"/>
          </a:xfrm>
          <a:prstGeom prst="ellipse">
            <a:avLst/>
          </a:prstGeom>
          <a:ln w="12700" cap="rnd">
            <a:solidFill>
              <a:srgbClr val="FF330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1967748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chukotka.travel/upload/iblock/536/shutterstock_1038780094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84821" cy="9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726" y="-1"/>
            <a:ext cx="6741368" cy="4651287"/>
          </a:xfrm>
          <a:prstGeom prst="ellipse">
            <a:avLst/>
          </a:prstGeom>
          <a:ln w="12700" cap="rnd">
            <a:solidFill>
              <a:srgbClr val="FF330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6632" y="4651287"/>
            <a:ext cx="6741368" cy="4351216"/>
          </a:xfrm>
          <a:prstGeom prst="ellipse">
            <a:avLst/>
          </a:prstGeom>
          <a:ln w="12700" cap="rnd">
            <a:solidFill>
              <a:srgbClr val="C0000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5" name="TextBox 4"/>
          <p:cNvSpPr txBox="1"/>
          <p:nvPr/>
        </p:nvSpPr>
        <p:spPr>
          <a:xfrm>
            <a:off x="116632" y="179512"/>
            <a:ext cx="5760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1</a:t>
            </a:r>
            <a:endParaRPr lang="ru-RU" sz="2800" dirty="0"/>
          </a:p>
        </p:txBody>
      </p:sp>
      <p:sp>
        <p:nvSpPr>
          <p:cNvPr id="6" name="TextBox 5"/>
          <p:cNvSpPr txBox="1"/>
          <p:nvPr/>
        </p:nvSpPr>
        <p:spPr>
          <a:xfrm>
            <a:off x="116632" y="4932040"/>
            <a:ext cx="5040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2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867156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chukotka.travel/upload/iblock/536/shutterstock_1038780094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84821" cy="9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0648" y="56034"/>
            <a:ext cx="6420171" cy="4515966"/>
          </a:xfrm>
          <a:prstGeom prst="ellipse">
            <a:avLst/>
          </a:prstGeom>
          <a:ln w="12700" cap="rnd">
            <a:solidFill>
              <a:srgbClr val="C0000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6632" y="4628034"/>
            <a:ext cx="6597352" cy="4357317"/>
          </a:xfrm>
          <a:prstGeom prst="ellipse">
            <a:avLst/>
          </a:prstGeom>
          <a:ln w="12700" cap="rnd">
            <a:solidFill>
              <a:srgbClr val="C0000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4" name="TextBox 3"/>
          <p:cNvSpPr txBox="1"/>
          <p:nvPr/>
        </p:nvSpPr>
        <p:spPr>
          <a:xfrm>
            <a:off x="116632" y="251520"/>
            <a:ext cx="3600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/>
              <a:t>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6632" y="4788024"/>
            <a:ext cx="6480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4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301885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chukotka.travel/upload/iblock/536/shutterstock_1038780094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84821" cy="9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2050" y="46175"/>
            <a:ext cx="6480720" cy="4694656"/>
          </a:xfrm>
          <a:prstGeom prst="ellipse">
            <a:avLst/>
          </a:prstGeom>
          <a:ln w="19050" cap="rnd">
            <a:solidFill>
              <a:srgbClr val="C0000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2050" y="4778995"/>
            <a:ext cx="6480720" cy="4438664"/>
          </a:xfrm>
          <a:prstGeom prst="ellipse">
            <a:avLst/>
          </a:prstGeom>
          <a:ln w="12700" cap="rnd">
            <a:solidFill>
              <a:srgbClr val="C0000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4" name="TextBox 3"/>
          <p:cNvSpPr txBox="1"/>
          <p:nvPr/>
        </p:nvSpPr>
        <p:spPr>
          <a:xfrm>
            <a:off x="202050" y="179512"/>
            <a:ext cx="5626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5</a:t>
            </a:r>
            <a:endParaRPr lang="ru-RU" sz="2800" dirty="0"/>
          </a:p>
        </p:txBody>
      </p:sp>
      <p:sp>
        <p:nvSpPr>
          <p:cNvPr id="5" name="TextBox 4"/>
          <p:cNvSpPr txBox="1"/>
          <p:nvPr/>
        </p:nvSpPr>
        <p:spPr>
          <a:xfrm>
            <a:off x="116632" y="4778995"/>
            <a:ext cx="5040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6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866878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chukotka.travel/upload/iblock/536/shutterstock_1038780094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84821" cy="9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6858000" cy="4563095"/>
          </a:xfrm>
          <a:prstGeom prst="ellipse">
            <a:avLst/>
          </a:prstGeom>
          <a:ln w="12700" cap="rnd">
            <a:solidFill>
              <a:srgbClr val="C0000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563095"/>
            <a:ext cx="6884821" cy="4580905"/>
          </a:xfrm>
          <a:prstGeom prst="ellipse">
            <a:avLst/>
          </a:prstGeom>
          <a:ln w="12700" cap="rnd">
            <a:solidFill>
              <a:srgbClr val="C0000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4" name="TextBox 3"/>
          <p:cNvSpPr txBox="1"/>
          <p:nvPr/>
        </p:nvSpPr>
        <p:spPr>
          <a:xfrm>
            <a:off x="188640" y="179512"/>
            <a:ext cx="4320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7</a:t>
            </a:r>
            <a:endParaRPr lang="ru-RU" sz="2800" dirty="0"/>
          </a:p>
        </p:txBody>
      </p:sp>
      <p:sp>
        <p:nvSpPr>
          <p:cNvPr id="5" name="TextBox 4"/>
          <p:cNvSpPr txBox="1"/>
          <p:nvPr/>
        </p:nvSpPr>
        <p:spPr>
          <a:xfrm>
            <a:off x="116632" y="4788024"/>
            <a:ext cx="5760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8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958065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chukotka.travel/upload/iblock/536/shutterstock_1038780094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84821" cy="9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0648" y="0"/>
            <a:ext cx="6336141" cy="4752106"/>
          </a:xfrm>
          <a:prstGeom prst="ellipse">
            <a:avLst/>
          </a:prstGeom>
          <a:ln w="12700" cap="rnd">
            <a:solidFill>
              <a:srgbClr val="C0000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96752" y="4898170"/>
            <a:ext cx="4869160" cy="4245830"/>
          </a:xfrm>
          <a:prstGeom prst="ellipse">
            <a:avLst/>
          </a:prstGeom>
          <a:ln w="12700" cap="rnd">
            <a:solidFill>
              <a:srgbClr val="C0000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4" name="TextBox 3"/>
          <p:cNvSpPr txBox="1"/>
          <p:nvPr/>
        </p:nvSpPr>
        <p:spPr>
          <a:xfrm>
            <a:off x="116632" y="179512"/>
            <a:ext cx="7920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9</a:t>
            </a:r>
            <a:endParaRPr lang="ru-RU" sz="2800" dirty="0"/>
          </a:p>
        </p:txBody>
      </p:sp>
      <p:sp>
        <p:nvSpPr>
          <p:cNvPr id="5" name="TextBox 4"/>
          <p:cNvSpPr txBox="1"/>
          <p:nvPr/>
        </p:nvSpPr>
        <p:spPr>
          <a:xfrm>
            <a:off x="260648" y="5436096"/>
            <a:ext cx="5760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10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892766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240</TotalTime>
  <Words>120</Words>
  <Application>Microsoft Office PowerPoint</Application>
  <PresentationFormat>Экран (4:3)</PresentationFormat>
  <Paragraphs>31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ДДиЮ</cp:lastModifiedBy>
  <cp:revision>40</cp:revision>
  <dcterms:created xsi:type="dcterms:W3CDTF">2020-06-26T11:20:45Z</dcterms:created>
  <dcterms:modified xsi:type="dcterms:W3CDTF">2021-10-26T13:19:32Z</dcterms:modified>
</cp:coreProperties>
</file>