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73" r:id="rId4"/>
    <p:sldId id="268" r:id="rId5"/>
    <p:sldId id="269" r:id="rId6"/>
    <p:sldId id="270" r:id="rId7"/>
    <p:sldId id="271" r:id="rId8"/>
    <p:sldId id="272" r:id="rId9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99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1374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6672" y="10750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дополнительного образования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 детства и юношества </a:t>
            </a:r>
          </a:p>
          <a:p>
            <a:pPr lvl="0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Миллерово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704" y="2267744"/>
            <a:ext cx="504056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Панно ко Дню народного единства</a:t>
            </a:r>
          </a:p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технике лепка из солёного теста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7012" y="4366428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Назарова Т.Н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0928" y="846043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62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4" y="-523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8680" y="899592"/>
            <a:ext cx="576064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Рецепт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солёного теста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стакан соли «Экстра»,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стакана муки, 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стакан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холодной воды (при необходимости можно добавить еще. Все зависит от муки)</a:t>
            </a:r>
          </a:p>
          <a:p>
            <a:pPr lvl="0" algn="just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теста: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Соль и муку соединить, перемешать.  Затем постепенно  добавить холодную воду и замесить тесто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 тугое, но не крошилось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Готовое тесто храните в целлофановом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пакете.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элементы к основе приклеиваем клеем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ПВА.</a:t>
            </a:r>
          </a:p>
          <a:p>
            <a:pPr lvl="0" algn="just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Раскрасить акварельными красками </a:t>
            </a:r>
            <a:r>
              <a:rPr lang="ru-RU" sz="20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гуашью.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4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166" y="179512"/>
            <a:ext cx="6564487" cy="5724128"/>
          </a:xfrm>
          <a:prstGeom prst="ellipse">
            <a:avLst/>
          </a:prstGeom>
          <a:ln w="12700" cap="rnd">
            <a:solidFill>
              <a:srgbClr val="FF33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6774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26" y="-1"/>
            <a:ext cx="6741368" cy="4651287"/>
          </a:xfrm>
          <a:prstGeom prst="ellipse">
            <a:avLst/>
          </a:prstGeom>
          <a:ln w="12700" cap="rnd">
            <a:solidFill>
              <a:srgbClr val="FF33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32" y="4651287"/>
            <a:ext cx="6741368" cy="4351216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6632" y="17951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6632" y="493204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2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6715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648" y="56034"/>
            <a:ext cx="6420171" cy="4515966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32" y="4628034"/>
            <a:ext cx="6597352" cy="4357317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16632" y="25152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632" y="47880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018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050" y="46175"/>
            <a:ext cx="6480720" cy="4694656"/>
          </a:xfrm>
          <a:prstGeom prst="ellipse">
            <a:avLst/>
          </a:prstGeom>
          <a:ln w="1905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050" y="4778995"/>
            <a:ext cx="6480720" cy="4438664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202050" y="179512"/>
            <a:ext cx="562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5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6632" y="4778995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6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6687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858000" cy="4563095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563095"/>
            <a:ext cx="6884821" cy="4580905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88640" y="179512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7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6632" y="478802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8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580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hukotka.travel/upload/iblock/536/shutterstock_103878009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84821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648" y="0"/>
            <a:ext cx="6336141" cy="4752106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6752" y="4898170"/>
            <a:ext cx="4869160" cy="4245830"/>
          </a:xfrm>
          <a:prstGeom prst="ellipse">
            <a:avLst/>
          </a:prstGeom>
          <a:ln w="12700" cap="rnd">
            <a:solidFill>
              <a:srgbClr val="C0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16632" y="17951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9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60648" y="5436096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9276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120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ДДиЮ</cp:lastModifiedBy>
  <cp:revision>40</cp:revision>
  <dcterms:created xsi:type="dcterms:W3CDTF">2020-06-26T11:20:45Z</dcterms:created>
  <dcterms:modified xsi:type="dcterms:W3CDTF">2021-10-26T13:19:32Z</dcterms:modified>
</cp:coreProperties>
</file>