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257" r:id="rId3"/>
    <p:sldId id="258" r:id="rId4"/>
    <p:sldId id="273" r:id="rId5"/>
    <p:sldId id="274" r:id="rId6"/>
    <p:sldId id="275" r:id="rId7"/>
    <p:sldId id="276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87" r:id="rId19"/>
    <p:sldId id="288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97B0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107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0E171E-1D09-44F9-9A9E-2FEDD2949E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4204D20-D298-4A6E-B1E3-3CF8A27D7F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EF21DD-C63B-4AC1-A92A-7099EF08F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843C9-C6EC-4424-B433-7745A542218E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ED539D-51CB-4E5B-AA53-E0F3E7676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C3D74D-BEC7-4306-A21E-14BEA3547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A09DC-D9A2-4756-BBC6-8B5B8C02A2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429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D5870D-F465-44BF-8231-3F304FBCE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46F8FB0-76EC-439E-97BA-67DBEF0053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52D826-00CD-43A2-BCFE-8DE0EA1EC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843C9-C6EC-4424-B433-7745A542218E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5FBD73-991F-45B4-837A-4AD379D0E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D6AF4D-02E1-4FEF-B9C0-CA0E5EAAE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A09DC-D9A2-4756-BBC6-8B5B8C02A2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9351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99E10BD-7079-4897-AF07-61AC3F4C48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40C2DF-E026-4777-B84A-2EEC7BE26A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67A3EC-38AD-4A41-AE01-C97D1140E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843C9-C6EC-4424-B433-7745A542218E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01C9C-516D-4EA5-9266-333607AF8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9FC1C65-7066-490A-B070-16A28DEF2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A09DC-D9A2-4756-BBC6-8B5B8C02A2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0713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20E865-BF81-493F-8007-6416CCA87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A4CD8E-2C51-4B01-A544-B487F53CF2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719137-2355-4401-BD1D-338741542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843C9-C6EC-4424-B433-7745A542218E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D50FCDE-A62F-441C-9C64-BCD6BB60C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49FB28-7BA4-48B2-86B1-CA9E1571B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A09DC-D9A2-4756-BBC6-8B5B8C02A2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2378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40637B-9CD0-4EA2-BB27-E3B14170C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5D080C7-4938-4F86-AB2C-D0C040E4C6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758E17-1FCD-422C-B8C4-C0BA91B35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843C9-C6EC-4424-B433-7745A542218E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8DF85E-805F-41BC-9D8F-329BCDD07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AF3F1B-5F57-40BC-97BA-94ECA5784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A09DC-D9A2-4756-BBC6-8B5B8C02A2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4166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8EBD5C-84EE-42E4-AC67-25D0FFE0C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D684AC-0CA3-4A1C-A938-3C269348FE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D6CC883-84D0-4364-95F7-8B8AE5BFB2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7CA2E4E-84A9-462F-B738-62E46510E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843C9-C6EC-4424-B433-7745A542218E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DFA22B3-F0F1-40DF-AE0B-440C83138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8A8B33C-AB56-4A4A-82F2-A0765CD76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A09DC-D9A2-4756-BBC6-8B5B8C02A2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9873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E98CA5-E07A-4E78-B4C6-AC20E0580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E6FBE47-62BC-4CAA-9E51-B2CE422945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AE38CE7-3D0D-43D4-8AA9-E89DCC2B6A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AB95A61-3C9A-4D9B-863B-0F71B853FB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CE3DFCD-A2BC-48FE-A9D4-BD42B5CE19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9F8B585-F4F0-42C1-A0EE-C5E7E7490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843C9-C6EC-4424-B433-7745A542218E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2FA540E-8AF3-478B-9B21-B76B0E880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7A55BB2-403E-4540-A370-87C8689B3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A09DC-D9A2-4756-BBC6-8B5B8C02A2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104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B3C327-9017-4965-92B9-1256861D2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F9055D4-498B-4498-9BD9-4D4AFD68A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843C9-C6EC-4424-B433-7745A542218E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4ADE618-EAF6-4513-A532-4399BB1FE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01CA337-4E35-4CBC-8501-E2349F498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A09DC-D9A2-4756-BBC6-8B5B8C02A2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0309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5B6B068-204E-438C-9381-2FD346F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843C9-C6EC-4424-B433-7745A542218E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0946700-8808-4A4D-8CF2-E64FEE533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9C881A0-9845-440F-BC10-9566DE93C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A09DC-D9A2-4756-BBC6-8B5B8C02A2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3566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B99073-2336-4BBC-908D-C2A280847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8D625F-E349-45C0-BBA2-DC1BF822F9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240D5E-6A6D-4D1F-8733-6DB20C84B4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7C6160-1B19-49FC-B0F1-C636B56DB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843C9-C6EC-4424-B433-7745A542218E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75608EB-49AD-45ED-AAAD-F652CF71A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6431F41-DEF5-467E-8335-37A9A61D6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A09DC-D9A2-4756-BBC6-8B5B8C02A2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8845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7672CF-8435-4097-9E54-D86F03C48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31CE084-7709-4F72-A51E-07579C28D2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3790213-0E90-4B1E-B8CF-572EB294E7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EECE107-E815-43DE-B771-1D7637C1F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843C9-C6EC-4424-B433-7745A542218E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3DF4236-B97E-4C5C-9360-3E70571AF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D4C4512-A7B0-4949-8478-DCEA54C77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A09DC-D9A2-4756-BBC6-8B5B8C02A2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8690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26110C-E5E8-428E-8EB4-D24873A9C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63C133F-3CAF-413A-A2FF-4D1C24A7AE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272846-CD11-41C2-898A-9357531710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843C9-C6EC-4424-B433-7745A542218E}" type="datetimeFigureOut">
              <a:rPr lang="ru-RU" smtClean="0"/>
              <a:t>17.02.2026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489A96-C7F7-4F43-90B0-2FDE708FA6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3C3339-A33F-474B-AB89-BCEAA5F999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A09DC-D9A2-4756-BBC6-8B5B8C02A2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2535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B95AAA4-DE3D-42A9-A353-2105088C9E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38"/>
            <a:ext cx="12192000" cy="683846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EB4A95D-4561-40FD-9C0E-0AAD67DFE6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814"/>
            <a:ext cx="4893469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E3C96BA-5DB4-4E34-9277-563D3DA8B1AC}"/>
              </a:ext>
            </a:extLst>
          </p:cNvPr>
          <p:cNvSpPr/>
          <p:nvPr/>
        </p:nvSpPr>
        <p:spPr>
          <a:xfrm>
            <a:off x="6700723" y="1053475"/>
            <a:ext cx="36840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9050">
                  <a:solidFill>
                    <a:srgbClr val="002060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Ink Free" panose="03080402000500000000" pitchFamily="66" charset="0"/>
              </a:rPr>
              <a:t>ПЛЕТЕНИЕ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FA3E800-461B-4A54-BCF0-24C12B611567}"/>
              </a:ext>
            </a:extLst>
          </p:cNvPr>
          <p:cNvSpPr/>
          <p:nvPr/>
        </p:nvSpPr>
        <p:spPr>
          <a:xfrm>
            <a:off x="4893469" y="2228671"/>
            <a:ext cx="626806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dirty="0">
                <a:ln w="19050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BeeskneesC" panose="04000500000000000000" pitchFamily="82" charset="0"/>
              </a:rPr>
              <a:t>АНГЕЛОЧКА</a:t>
            </a:r>
            <a:endParaRPr lang="ru-RU" sz="7200" b="1" cap="none" spc="0" dirty="0">
              <a:ln w="19050">
                <a:solidFill>
                  <a:srgbClr val="002060"/>
                </a:solidFill>
                <a:prstDash val="solid"/>
              </a:ln>
              <a:solidFill>
                <a:schemeClr val="bg1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BeeskneesC" panose="04000500000000000000" pitchFamily="82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80AB882-3639-481C-A293-B80864958B8C}"/>
              </a:ext>
            </a:extLst>
          </p:cNvPr>
          <p:cNvSpPr/>
          <p:nvPr/>
        </p:nvSpPr>
        <p:spPr>
          <a:xfrm>
            <a:off x="6406572" y="3594656"/>
            <a:ext cx="378180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dirty="0">
                <a:ln w="12700">
                  <a:solidFill>
                    <a:srgbClr val="002060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и</a:t>
            </a:r>
            <a:r>
              <a:rPr lang="ru-RU" sz="6600" b="1" cap="none" spc="0" dirty="0">
                <a:ln w="12700">
                  <a:solidFill>
                    <a:srgbClr val="002060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з бисера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A38BA5-8372-441C-8ECE-EDBB0FFB49E3}"/>
              </a:ext>
            </a:extLst>
          </p:cNvPr>
          <p:cNvSpPr txBox="1"/>
          <p:nvPr/>
        </p:nvSpPr>
        <p:spPr>
          <a:xfrm>
            <a:off x="4582633" y="5199321"/>
            <a:ext cx="69536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n>
                  <a:solidFill>
                    <a:srgbClr val="0000FF"/>
                  </a:solidFill>
                </a:ln>
                <a:solidFill>
                  <a:srgbClr val="0070C0"/>
                </a:solidFill>
              </a:rPr>
              <a:t>Пошаговый мастер-класс</a:t>
            </a:r>
          </a:p>
        </p:txBody>
      </p:sp>
    </p:spTree>
    <p:extLst>
      <p:ext uri="{BB962C8B-B14F-4D97-AF65-F5344CB8AC3E}">
        <p14:creationId xmlns:p14="http://schemas.microsoft.com/office/powerpoint/2010/main" val="897237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B01D14-43A6-4518-BAD8-2B075BC78A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69"/>
            <a:ext cx="12192000" cy="683846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78BE5C-598D-40E6-86FF-3EF8AE42D4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12873" y="769088"/>
            <a:ext cx="5319824" cy="53198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61B054A-736B-4011-B708-D55BC0DE32C7}"/>
              </a:ext>
            </a:extLst>
          </p:cNvPr>
          <p:cNvSpPr/>
          <p:nvPr/>
        </p:nvSpPr>
        <p:spPr>
          <a:xfrm>
            <a:off x="7384096" y="2551837"/>
            <a:ext cx="385650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 w="19050">
                  <a:solidFill>
                    <a:srgbClr val="002060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Вот что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ln w="19050">
                  <a:solidFill>
                    <a:srgbClr val="002060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Calibri" panose="020F0502020204030204"/>
              </a:rPr>
              <a:t>получилось</a:t>
            </a:r>
            <a:r>
              <a:rPr kumimoji="0" lang="ru-RU" sz="5400" b="1" i="0" u="none" strike="noStrike" kern="1200" cap="none" spc="0" normalizeH="0" baseline="0" noProof="0" dirty="0">
                <a:ln w="19050">
                  <a:solidFill>
                    <a:srgbClr val="002060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41166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B01D14-43A6-4518-BAD8-2B075BC78A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69"/>
            <a:ext cx="12192000" cy="6838462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D05F7BC-5731-4647-B543-9DBC9D9C6321}"/>
              </a:ext>
            </a:extLst>
          </p:cNvPr>
          <p:cNvSpPr/>
          <p:nvPr/>
        </p:nvSpPr>
        <p:spPr>
          <a:xfrm>
            <a:off x="3726730" y="107177"/>
            <a:ext cx="44408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 w="19050">
                  <a:solidFill>
                    <a:srgbClr val="002060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Платье ангела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06F1CE-804F-439D-B2BD-F2BC2C43BE66}"/>
              </a:ext>
            </a:extLst>
          </p:cNvPr>
          <p:cNvSpPr txBox="1"/>
          <p:nvPr/>
        </p:nvSpPr>
        <p:spPr>
          <a:xfrm>
            <a:off x="6709145" y="2775098"/>
            <a:ext cx="37851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Бусину 6 мм</a:t>
            </a:r>
          </a:p>
          <a:p>
            <a:pPr algn="ctr"/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продеть</a:t>
            </a:r>
          </a:p>
          <a:p>
            <a:pPr algn="ctr"/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накрест.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2440D98-975E-41E4-BF48-1DA9701C3C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7" r="6988"/>
          <a:stretch/>
        </p:blipFill>
        <p:spPr>
          <a:xfrm rot="5400000">
            <a:off x="1070589" y="1329091"/>
            <a:ext cx="5113399" cy="524267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606376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B01D14-43A6-4518-BAD8-2B075BC78A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69"/>
            <a:ext cx="12192000" cy="683846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81D550E-EB37-45B0-9DAD-9B281A2EC6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74" b="7836"/>
          <a:stretch/>
        </p:blipFill>
        <p:spPr>
          <a:xfrm rot="5400000">
            <a:off x="1028944" y="839334"/>
            <a:ext cx="4231758" cy="41479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CE3C1F6-DFBE-4E29-8019-B86F3C61FE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8" r="12311"/>
          <a:stretch/>
        </p:blipFill>
        <p:spPr>
          <a:xfrm rot="5400000">
            <a:off x="6688044" y="698925"/>
            <a:ext cx="4231759" cy="44287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0D7A0EA-61F8-4DDC-8BB2-C186837A5389}"/>
              </a:ext>
            </a:extLst>
          </p:cNvPr>
          <p:cNvSpPr txBox="1"/>
          <p:nvPr/>
        </p:nvSpPr>
        <p:spPr>
          <a:xfrm>
            <a:off x="1026928" y="5443870"/>
            <a:ext cx="42406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На каждый конец </a:t>
            </a:r>
          </a:p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надеть по 1 бусине 2 мм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2D3B9A-4F25-4527-85C0-D5D83CA49107}"/>
              </a:ext>
            </a:extLst>
          </p:cNvPr>
          <p:cNvSpPr txBox="1"/>
          <p:nvPr/>
        </p:nvSpPr>
        <p:spPr>
          <a:xfrm>
            <a:off x="6294474" y="5443870"/>
            <a:ext cx="48590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2 бусины 6 мм плетем</a:t>
            </a:r>
          </a:p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накрест </a:t>
            </a:r>
          </a:p>
        </p:txBody>
      </p:sp>
    </p:spTree>
    <p:extLst>
      <p:ext uri="{BB962C8B-B14F-4D97-AF65-F5344CB8AC3E}">
        <p14:creationId xmlns:p14="http://schemas.microsoft.com/office/powerpoint/2010/main" val="4036955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B01D14-43A6-4518-BAD8-2B075BC78A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69"/>
            <a:ext cx="12192000" cy="683846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B4A1EF-C59E-41B5-AB00-FC5B06A339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00469" y="956929"/>
            <a:ext cx="4284921" cy="42849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8DF560C-2050-4FD8-8FDB-559BEEFA64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07370" y="956929"/>
            <a:ext cx="4284921" cy="42849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C91A8B-65C9-4CCF-8B97-51A4D1D182B3}"/>
              </a:ext>
            </a:extLst>
          </p:cNvPr>
          <p:cNvSpPr txBox="1"/>
          <p:nvPr/>
        </p:nvSpPr>
        <p:spPr>
          <a:xfrm>
            <a:off x="574158" y="5518298"/>
            <a:ext cx="53375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На каждый конец -</a:t>
            </a:r>
          </a:p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по 1 бусине 2 мм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C3B832-3596-469C-A98D-173831B6FF24}"/>
              </a:ext>
            </a:extLst>
          </p:cNvPr>
          <p:cNvSpPr txBox="1"/>
          <p:nvPr/>
        </p:nvSpPr>
        <p:spPr>
          <a:xfrm>
            <a:off x="6462821" y="5764682"/>
            <a:ext cx="4648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3 бусины 6 мм - навстречу </a:t>
            </a:r>
          </a:p>
        </p:txBody>
      </p:sp>
    </p:spTree>
    <p:extLst>
      <p:ext uri="{BB962C8B-B14F-4D97-AF65-F5344CB8AC3E}">
        <p14:creationId xmlns:p14="http://schemas.microsoft.com/office/powerpoint/2010/main" val="1000920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B01D14-43A6-4518-BAD8-2B075BC78A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69"/>
            <a:ext cx="12192000" cy="683846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597F58-ADB3-4D41-B8EB-87B53FFFB3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86665" y="1017041"/>
            <a:ext cx="4167962" cy="41679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C90E18C-930B-45EB-8929-D86332DBD2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37374" y="1010094"/>
            <a:ext cx="4167962" cy="41679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49324D-49E5-4D47-A43B-7FBE843F3DC9}"/>
              </a:ext>
            </a:extLst>
          </p:cNvPr>
          <p:cNvSpPr txBox="1"/>
          <p:nvPr/>
        </p:nvSpPr>
        <p:spPr>
          <a:xfrm>
            <a:off x="723014" y="5518298"/>
            <a:ext cx="51886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На каждый конец -</a:t>
            </a:r>
          </a:p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 по 1 бусине 2мм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0E26F7-84D5-4F42-B05D-3BDCFBA09B66}"/>
              </a:ext>
            </a:extLst>
          </p:cNvPr>
          <p:cNvSpPr txBox="1"/>
          <p:nvPr/>
        </p:nvSpPr>
        <p:spPr>
          <a:xfrm>
            <a:off x="6220047" y="5518298"/>
            <a:ext cx="5007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 4 бусины 6 мм навстречу </a:t>
            </a:r>
          </a:p>
        </p:txBody>
      </p:sp>
    </p:spTree>
    <p:extLst>
      <p:ext uri="{BB962C8B-B14F-4D97-AF65-F5344CB8AC3E}">
        <p14:creationId xmlns:p14="http://schemas.microsoft.com/office/powerpoint/2010/main" val="2531106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B01D14-43A6-4518-BAD8-2B075BC78A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69"/>
            <a:ext cx="12192000" cy="683846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D4A8C9-F949-4DF6-80C5-C9C0455C32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30079" y="935665"/>
            <a:ext cx="4665921" cy="46659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16C5F9-47C5-4A09-B44A-4D90DEAB4C26}"/>
              </a:ext>
            </a:extLst>
          </p:cNvPr>
          <p:cNvSpPr txBox="1"/>
          <p:nvPr/>
        </p:nvSpPr>
        <p:spPr>
          <a:xfrm>
            <a:off x="6624083" y="2237573"/>
            <a:ext cx="442314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На каждый конец</a:t>
            </a:r>
          </a:p>
          <a:p>
            <a:pPr algn="ctr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по 1 бусине 2 мм,</a:t>
            </a:r>
          </a:p>
          <a:p>
            <a:pPr algn="ctr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5 бусин 6 мм -</a:t>
            </a:r>
          </a:p>
          <a:p>
            <a:pPr algn="ctr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навстречу </a:t>
            </a:r>
          </a:p>
        </p:txBody>
      </p:sp>
    </p:spTree>
    <p:extLst>
      <p:ext uri="{BB962C8B-B14F-4D97-AF65-F5344CB8AC3E}">
        <p14:creationId xmlns:p14="http://schemas.microsoft.com/office/powerpoint/2010/main" val="26850419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B01D14-43A6-4518-BAD8-2B075BC78A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69"/>
            <a:ext cx="12192000" cy="683846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0FE790D-6494-4E37-AECF-028F61D3BE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0340" y="733647"/>
            <a:ext cx="4465674" cy="44656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B1F1ECC-F59C-4635-BB4A-378F683279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88394" y="733647"/>
            <a:ext cx="4465674" cy="44656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B5C762-C6BF-44FA-8EA7-BCBA9B556321}"/>
              </a:ext>
            </a:extLst>
          </p:cNvPr>
          <p:cNvSpPr txBox="1"/>
          <p:nvPr/>
        </p:nvSpPr>
        <p:spPr>
          <a:xfrm>
            <a:off x="944527" y="5762166"/>
            <a:ext cx="10570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12 бусин по 4 мм (или 10 бусин по 5мм) продеть навстречу. Подтянуть. </a:t>
            </a:r>
          </a:p>
        </p:txBody>
      </p:sp>
    </p:spTree>
    <p:extLst>
      <p:ext uri="{BB962C8B-B14F-4D97-AF65-F5344CB8AC3E}">
        <p14:creationId xmlns:p14="http://schemas.microsoft.com/office/powerpoint/2010/main" val="1106903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B01D14-43A6-4518-BAD8-2B075BC78A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68"/>
            <a:ext cx="12192000" cy="683846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954D8E7-B69B-4A3F-909D-88163A289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1107" y="866553"/>
            <a:ext cx="5124893" cy="5124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B8F411-E8E2-4173-872A-A3264D0A7681}"/>
              </a:ext>
            </a:extLst>
          </p:cNvPr>
          <p:cNvSpPr txBox="1"/>
          <p:nvPr/>
        </p:nvSpPr>
        <p:spPr>
          <a:xfrm>
            <a:off x="6570921" y="2243470"/>
            <a:ext cx="44337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Закрепить </a:t>
            </a:r>
          </a:p>
          <a:p>
            <a:pPr algn="ctr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концы проволоки.</a:t>
            </a:r>
          </a:p>
          <a:p>
            <a:pPr algn="ctr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Сделать петли</a:t>
            </a:r>
          </a:p>
          <a:p>
            <a:pPr algn="ctr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через крайние бусины. </a:t>
            </a:r>
          </a:p>
          <a:p>
            <a:pPr algn="ctr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Затянуть, обрезать.</a:t>
            </a:r>
          </a:p>
        </p:txBody>
      </p:sp>
    </p:spTree>
    <p:extLst>
      <p:ext uri="{BB962C8B-B14F-4D97-AF65-F5344CB8AC3E}">
        <p14:creationId xmlns:p14="http://schemas.microsoft.com/office/powerpoint/2010/main" val="3826497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B01D14-43A6-4518-BAD8-2B075BC78A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69"/>
            <a:ext cx="12192000" cy="683846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DED752-3BA6-4430-B6A0-EFD8A04C8B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62493" y="962246"/>
            <a:ext cx="4933507" cy="49335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A599E11-C16B-4585-AD45-576B35B4BFB5}"/>
              </a:ext>
            </a:extLst>
          </p:cNvPr>
          <p:cNvSpPr/>
          <p:nvPr/>
        </p:nvSpPr>
        <p:spPr>
          <a:xfrm>
            <a:off x="7043361" y="2286852"/>
            <a:ext cx="3698000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 w="19050">
                  <a:solidFill>
                    <a:srgbClr val="002060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Вот такой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ln w="19050">
                  <a:solidFill>
                    <a:srgbClr val="002060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Calibri" panose="020F0502020204030204"/>
              </a:rPr>
              <a:t>АНГЕЛОЧЕК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cap="none" spc="0" dirty="0">
                <a:ln w="19050">
                  <a:solidFill>
                    <a:srgbClr val="002060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Calibri" panose="020F0502020204030204"/>
              </a:rPr>
              <a:t>получился</a:t>
            </a:r>
            <a:endParaRPr lang="ru-RU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9686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B01D14-43A6-4518-BAD8-2B075BC78A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69"/>
            <a:ext cx="12192000" cy="683846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2899D8B-9EC2-4782-AE36-6CB66FD522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86"/>
          <a:stretch/>
        </p:blipFill>
        <p:spPr>
          <a:xfrm>
            <a:off x="810622" y="954271"/>
            <a:ext cx="3718848" cy="5265259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81D7BB4-4F97-4EDC-B20B-D2325A9126AD}"/>
              </a:ext>
            </a:extLst>
          </p:cNvPr>
          <p:cNvSpPr/>
          <p:nvPr/>
        </p:nvSpPr>
        <p:spPr>
          <a:xfrm>
            <a:off x="5392107" y="2307288"/>
            <a:ext cx="4716419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cap="none" spc="0" dirty="0">
                <a:ln w="2857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УДАЧНОГО</a:t>
            </a:r>
          </a:p>
          <a:p>
            <a:pPr algn="ctr"/>
            <a:r>
              <a:rPr lang="ru-RU" sz="7200" b="1" cap="none" spc="0" dirty="0">
                <a:ln w="2857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ПЛЕТЕНИЯ!</a:t>
            </a:r>
          </a:p>
        </p:txBody>
      </p:sp>
    </p:spTree>
    <p:extLst>
      <p:ext uri="{BB962C8B-B14F-4D97-AF65-F5344CB8AC3E}">
        <p14:creationId xmlns:p14="http://schemas.microsoft.com/office/powerpoint/2010/main" val="20275078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DF2D92D-0FA8-44AB-B008-ECF5F3C63C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68"/>
            <a:ext cx="12192000" cy="683846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5D09AB4-B6BB-4F8E-85F6-87101C5EC9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1223" y="1116021"/>
            <a:ext cx="4700477" cy="47004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2BA3979-E406-4B7C-B3D5-00AAC99F7486}"/>
              </a:ext>
            </a:extLst>
          </p:cNvPr>
          <p:cNvSpPr/>
          <p:nvPr/>
        </p:nvSpPr>
        <p:spPr>
          <a:xfrm>
            <a:off x="7032507" y="702599"/>
            <a:ext cx="4461288" cy="1754326"/>
          </a:xfrm>
          <a:prstGeom prst="rect">
            <a:avLst/>
          </a:prstGeom>
          <a:noFill/>
          <a:ln w="127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9050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Для плетения </a:t>
            </a:r>
          </a:p>
          <a:p>
            <a:pPr algn="ctr"/>
            <a:r>
              <a:rPr lang="ru-RU" sz="5400" b="1" cap="none" spc="0" dirty="0">
                <a:ln w="19050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понадобятся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485215-07D5-4AF7-B7F7-5A18A337D8A8}"/>
              </a:ext>
            </a:extLst>
          </p:cNvPr>
          <p:cNvSpPr txBox="1"/>
          <p:nvPr/>
        </p:nvSpPr>
        <p:spPr>
          <a:xfrm>
            <a:off x="7301908" y="2621252"/>
            <a:ext cx="39358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1 бусина 8 мм (голова)</a:t>
            </a:r>
          </a:p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бусины 2 мм, 4 мм, 6 мм. </a:t>
            </a:r>
          </a:p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Если таких нет,</a:t>
            </a:r>
          </a:p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 можно заменить </a:t>
            </a:r>
          </a:p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на крупный бисер №6 </a:t>
            </a:r>
          </a:p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и бисер №10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6259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B01D14-43A6-4518-BAD8-2B075BC78A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69"/>
            <a:ext cx="12192000" cy="68384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79D10C-CE9D-4826-BECE-40B1680445B4}"/>
              </a:ext>
            </a:extLst>
          </p:cNvPr>
          <p:cNvSpPr txBox="1"/>
          <p:nvPr/>
        </p:nvSpPr>
        <p:spPr>
          <a:xfrm>
            <a:off x="7262037" y="2144440"/>
            <a:ext cx="42530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На проволоку</a:t>
            </a:r>
          </a:p>
          <a:p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 длиной 1м</a:t>
            </a:r>
          </a:p>
          <a:p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набрать</a:t>
            </a:r>
          </a:p>
          <a:p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9 бусин 2 мм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023933B-69DA-41F1-98BA-42A0C628B1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94389" y="1385777"/>
            <a:ext cx="4472763" cy="447276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876999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B01D14-43A6-4518-BAD8-2B075BC78A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69"/>
            <a:ext cx="12192000" cy="68384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CB901F-1640-4678-B8C1-EBCDF241D0DE}"/>
              </a:ext>
            </a:extLst>
          </p:cNvPr>
          <p:cNvSpPr txBox="1"/>
          <p:nvPr/>
        </p:nvSpPr>
        <p:spPr>
          <a:xfrm>
            <a:off x="6762307" y="1903228"/>
            <a:ext cx="62413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Продеть обе </a:t>
            </a:r>
          </a:p>
          <a:p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проволоки </a:t>
            </a:r>
          </a:p>
          <a:p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через бусину </a:t>
            </a:r>
          </a:p>
          <a:p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8мм накрест.</a:t>
            </a:r>
          </a:p>
          <a:p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Затянуть проволоку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F9F9EF1-5492-4C6C-A780-BBA2B47382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2752" y="1057939"/>
            <a:ext cx="4742121" cy="474212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795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B01D14-43A6-4518-BAD8-2B075BC78A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69"/>
            <a:ext cx="12192000" cy="68384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25F1FD-6224-46B4-A72E-FFF9B9C5382D}"/>
              </a:ext>
            </a:extLst>
          </p:cNvPr>
          <p:cNvSpPr txBox="1"/>
          <p:nvPr/>
        </p:nvSpPr>
        <p:spPr>
          <a:xfrm>
            <a:off x="1316664" y="5035523"/>
            <a:ext cx="929463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Оба конца проволоки продеть в бусинку 2  мм, подтянуть. Это шея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186244B-2278-4C6F-9147-EC424E4003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08321" y="531630"/>
            <a:ext cx="4199859" cy="41998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D162326-73CF-4E20-884F-26F03AEBCA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79520" y="573010"/>
            <a:ext cx="4115947" cy="41159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392727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B01D14-43A6-4518-BAD8-2B075BC78A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69"/>
            <a:ext cx="12192000" cy="6838462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4DED0D8-B07B-40E5-A3D2-9D5FCD76622B}"/>
              </a:ext>
            </a:extLst>
          </p:cNvPr>
          <p:cNvSpPr/>
          <p:nvPr/>
        </p:nvSpPr>
        <p:spPr>
          <a:xfrm>
            <a:off x="3408420" y="166967"/>
            <a:ext cx="50065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ln w="19050">
                  <a:solidFill>
                    <a:srgbClr val="002060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Calibri" panose="020F0502020204030204"/>
              </a:rPr>
              <a:t>Плетем к</a:t>
            </a:r>
            <a:r>
              <a:rPr kumimoji="0" lang="ru-RU" sz="5400" b="1" i="0" u="none" strike="noStrike" kern="1200" cap="none" spc="0" normalizeH="0" baseline="0" noProof="0" dirty="0" err="1">
                <a:ln w="19050">
                  <a:solidFill>
                    <a:srgbClr val="002060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рылья</a:t>
            </a:r>
            <a:r>
              <a:rPr kumimoji="0" lang="ru-RU" sz="5400" b="1" i="0" u="none" strike="noStrike" kern="1200" cap="none" spc="0" normalizeH="0" baseline="0" noProof="0" dirty="0">
                <a:ln w="19050">
                  <a:solidFill>
                    <a:srgbClr val="002060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CE6DCF-D867-450A-AB7B-78D6391421ED}"/>
              </a:ext>
            </a:extLst>
          </p:cNvPr>
          <p:cNvSpPr txBox="1"/>
          <p:nvPr/>
        </p:nvSpPr>
        <p:spPr>
          <a:xfrm>
            <a:off x="861237" y="5188964"/>
            <a:ext cx="527374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chemeClr val="accent1">
                    <a:lumMod val="50000"/>
                  </a:schemeClr>
                </a:solidFill>
              </a:rPr>
              <a:t>На одну из проволок </a:t>
            </a:r>
          </a:p>
          <a:p>
            <a:r>
              <a:rPr lang="ru-RU" sz="3000" b="1" dirty="0">
                <a:solidFill>
                  <a:schemeClr val="accent1">
                    <a:lumMod val="50000"/>
                  </a:schemeClr>
                </a:solidFill>
              </a:rPr>
              <a:t>набрать 15 бусин 2 мм</a:t>
            </a:r>
          </a:p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0DC113-7DA0-4B60-AF11-A704C8B62E57}"/>
              </a:ext>
            </a:extLst>
          </p:cNvPr>
          <p:cNvSpPr txBox="1"/>
          <p:nvPr/>
        </p:nvSpPr>
        <p:spPr>
          <a:xfrm>
            <a:off x="5911702" y="5050465"/>
            <a:ext cx="575221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Этот конец проволоки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продеть в предпоследнюю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бусину. Затянуть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r>
              <a:rPr lang="ru-RU" dirty="0"/>
              <a:t> 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FD0A9F8-6400-48FA-B83A-5BCCA8A3D4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22"/>
          <a:stretch/>
        </p:blipFill>
        <p:spPr>
          <a:xfrm rot="5400000">
            <a:off x="1301523" y="869838"/>
            <a:ext cx="3062333" cy="43823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A91E5D8-4946-451B-92CF-F7740B66A8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3" t="20" r="16536" b="-20"/>
          <a:stretch/>
        </p:blipFill>
        <p:spPr>
          <a:xfrm rot="5400000">
            <a:off x="7331528" y="665621"/>
            <a:ext cx="3062331" cy="47908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8759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B01D14-43A6-4518-BAD8-2B075BC78A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69"/>
            <a:ext cx="12192000" cy="68384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1CB86A-4A4A-4086-96C8-0FB8D49CD6B1}"/>
              </a:ext>
            </a:extLst>
          </p:cNvPr>
          <p:cNvSpPr txBox="1"/>
          <p:nvPr/>
        </p:nvSpPr>
        <p:spPr>
          <a:xfrm>
            <a:off x="-219740" y="5369441"/>
            <a:ext cx="59754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На этот же конец проволоки </a:t>
            </a:r>
          </a:p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набрать  еще 10 бусин 2мм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71DEC2-3827-4020-AF40-C273FC1CBC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39699" y="845937"/>
            <a:ext cx="4008474" cy="40084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EF9AFC2-3DB3-4F28-AA14-5B2F54DA71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65849" y="889448"/>
            <a:ext cx="4008475" cy="40084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F703903-1C69-42E7-A862-516B7A923643}"/>
              </a:ext>
            </a:extLst>
          </p:cNvPr>
          <p:cNvSpPr txBox="1"/>
          <p:nvPr/>
        </p:nvSpPr>
        <p:spPr>
          <a:xfrm>
            <a:off x="5994989" y="5472296"/>
            <a:ext cx="53588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Продеть его в  1 бусину </a:t>
            </a:r>
          </a:p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первого ряда. </a:t>
            </a:r>
          </a:p>
        </p:txBody>
      </p:sp>
    </p:spTree>
    <p:extLst>
      <p:ext uri="{BB962C8B-B14F-4D97-AF65-F5344CB8AC3E}">
        <p14:creationId xmlns:p14="http://schemas.microsoft.com/office/powerpoint/2010/main" val="337291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B01D14-43A6-4518-BAD8-2B075BC78A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69"/>
            <a:ext cx="12192000" cy="683846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C0E2C6A-0173-4BD4-91FB-856B1E3B16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76"/>
          <a:stretch/>
        </p:blipFill>
        <p:spPr>
          <a:xfrm rot="5400000">
            <a:off x="1467988" y="406887"/>
            <a:ext cx="4641115" cy="58581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A6CF425-2189-4992-B3FE-988E87489E23}"/>
              </a:ext>
            </a:extLst>
          </p:cNvPr>
          <p:cNvSpPr/>
          <p:nvPr/>
        </p:nvSpPr>
        <p:spPr>
          <a:xfrm>
            <a:off x="7197543" y="2136338"/>
            <a:ext cx="4048864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 w="19050">
                  <a:solidFill>
                    <a:srgbClr val="002060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Вот так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ln w="19050">
                  <a:solidFill>
                    <a:srgbClr val="002060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Calibri" panose="020F0502020204030204"/>
              </a:rPr>
              <a:t>должно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 w="19050">
                  <a:solidFill>
                    <a:srgbClr val="002060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получиться  </a:t>
            </a:r>
          </a:p>
        </p:txBody>
      </p:sp>
    </p:spTree>
    <p:extLst>
      <p:ext uri="{BB962C8B-B14F-4D97-AF65-F5344CB8AC3E}">
        <p14:creationId xmlns:p14="http://schemas.microsoft.com/office/powerpoint/2010/main" val="1696462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B01D14-43A6-4518-BAD8-2B075BC78A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8462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7D920E5-B3C2-421E-89E8-DD17425FD6B3}"/>
              </a:ext>
            </a:extLst>
          </p:cNvPr>
          <p:cNvSpPr/>
          <p:nvPr/>
        </p:nvSpPr>
        <p:spPr>
          <a:xfrm>
            <a:off x="4031880" y="245400"/>
            <a:ext cx="37667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 w="19050">
                  <a:solidFill>
                    <a:srgbClr val="002060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Руки ангела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F1DEC5D-107D-41FB-9500-496D939A94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0" r="16738"/>
          <a:stretch/>
        </p:blipFill>
        <p:spPr>
          <a:xfrm rot="5400000">
            <a:off x="1821379" y="691768"/>
            <a:ext cx="3296090" cy="48916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2A04F0-3D6D-4663-8671-5500D062B78C}"/>
              </a:ext>
            </a:extLst>
          </p:cNvPr>
          <p:cNvSpPr txBox="1"/>
          <p:nvPr/>
        </p:nvSpPr>
        <p:spPr>
          <a:xfrm>
            <a:off x="684027" y="5106454"/>
            <a:ext cx="56352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Набирать 6 белых </a:t>
            </a:r>
          </a:p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бусин 2 мм и 1 розовую 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82292C9-6217-48E8-9D28-4D44C02989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6"/>
          <a:stretch/>
        </p:blipFill>
        <p:spPr>
          <a:xfrm rot="5400000">
            <a:off x="7331852" y="903485"/>
            <a:ext cx="3321690" cy="43429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4CB3A5F-818E-46DC-ACDE-90E58872DCA6}"/>
              </a:ext>
            </a:extLst>
          </p:cNvPr>
          <p:cNvSpPr txBox="1"/>
          <p:nvPr/>
        </p:nvSpPr>
        <p:spPr>
          <a:xfrm>
            <a:off x="6319283" y="5108104"/>
            <a:ext cx="56352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Продеть этим же концом через все белые в обратном направлении </a:t>
            </a:r>
          </a:p>
        </p:txBody>
      </p:sp>
    </p:spTree>
    <p:extLst>
      <p:ext uri="{BB962C8B-B14F-4D97-AF65-F5344CB8AC3E}">
        <p14:creationId xmlns:p14="http://schemas.microsoft.com/office/powerpoint/2010/main" val="2303033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252</Words>
  <Application>Microsoft Office PowerPoint</Application>
  <PresentationFormat>Широкоэкранный</PresentationFormat>
  <Paragraphs>71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BeeskneesC</vt:lpstr>
      <vt:lpstr>Calibri</vt:lpstr>
      <vt:lpstr>Calibri Light</vt:lpstr>
      <vt:lpstr>Ink Free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Хильченко</dc:creator>
  <cp:lastModifiedBy>Ольга Хильченко</cp:lastModifiedBy>
  <cp:revision>23</cp:revision>
  <dcterms:created xsi:type="dcterms:W3CDTF">2026-01-27T16:51:57Z</dcterms:created>
  <dcterms:modified xsi:type="dcterms:W3CDTF">2026-02-16T22:44:09Z</dcterms:modified>
</cp:coreProperties>
</file>