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54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F4BF15-8949-4C85-A27B-3198D0CC3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9595EDE-4E15-4B5E-A36C-E7D6790FC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3F9068-FB71-4C40-9EF3-C52EA01C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387102-669B-4FC4-8D24-92895EEC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0E53F1-585A-4AE5-BE42-AF7CAA16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0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78D8DB-F680-487A-9A61-C9E4B3DD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E37258F-7C97-4CF8-A49A-B234B8A8E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E69D5B-90E9-4189-A4D4-5A4AEE22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D9345C-66E8-489F-AED5-3CF291BD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E22C60-4D09-41FD-AAA4-496023A4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7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3690F10-B795-4D93-8427-629203FD8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209D474-1713-4D2C-AB67-30E295D5E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69ED62-6848-45FC-980C-82F60A24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EA057B-FB9C-46EC-873F-7159C2EE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90B841-0ECE-42F2-B057-F85A8698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9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86977B-C1AD-4538-9516-E6266E37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D2F794-9065-4FE8-86CE-5BE1699C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B19DAF-1F4E-444F-81DE-FB9513D8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E4822B-56B9-41C3-AD26-1672D0F5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D51BAD-E0AD-4D2B-96EB-F768E534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9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4D1AEF-75EE-440D-9AB6-1DA7D856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694DF7-AD0C-4361-9A6B-2755209B3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C91D31-7670-4243-BE18-848C1317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0DB966-E118-46A0-9325-4B50C59F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F5F5FE-8B83-46B3-881D-CAFB5023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6CCB2B-55EA-47A5-9F3E-F94E33F7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8D00E9-D3B9-4076-AA59-B53ABFEFD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E3D539D-20E5-4B57-90EC-B95A86A26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BCF8D2-7A8D-4025-B68D-8DA813D8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6BFED1-30EE-4F1A-A3E3-A24443FB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5C66564-D837-4D2E-8936-AC9A03E6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4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4C620F-2344-435E-8CB6-9992980F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8FA798-D61A-4CB1-B6BE-36C01474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69EA3C1-9090-4875-8F8E-28858284A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3003534-40AB-4318-B2C6-080C4AF29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734E07D-6DFE-466C-9CFF-8B1731827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9CC9FED-91C4-44A3-AE32-866535C4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511F97D-E418-44B2-B57D-9771006F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9B697A7-8B52-401D-B4C5-D2233F20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7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1A24D3-0DCE-443E-9022-3FB3FD18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C356DBE-1F90-4F4C-A21B-C593907E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0216767-1B25-46A8-B6D1-558478B5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55E5AD-F302-4379-BC4E-4E51730B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7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7256B15-2390-46F2-A850-DE420C09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C233175-8CA3-4B56-B92B-1CDDE8EB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E26E4C9-D710-4248-ADCE-A0D5D4D0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8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AE2EEB-3096-49C1-84AF-94A406DC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CDCE70-342E-461F-BBB1-2E9E023D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B7549B8-0576-4305-8B8F-7646DCEC5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501E395-DA33-4FBB-A313-C456C4DF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021458-82A5-4F13-A27D-4D4A5E0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5C16D1-140F-441A-B005-432C419A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F94B8A-A353-460E-8E8C-2635D6A0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86E2977-43C6-4E6C-97BB-CFD8C300E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90C7EE-1E1B-4ACA-81A4-20FA5779A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2584AD-ED5A-4276-A4A8-66F0B0D0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308773-3F1F-4038-9595-D9C10F71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C35D4B-FD99-4BF9-BC84-D9178B2A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3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32BE0F-61AE-49FE-A295-E5B62C33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856955F-97C7-4111-B663-06274D4D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70944E-0826-4576-8240-7FB2748B2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C4F6-D7B9-44FB-AFD3-2DBF256B592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313C17-E473-4BDD-941A-A3A86176B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20782-D2D5-4544-9C75-C5C46A796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5312-0E4A-48D8-BE49-D981F2781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2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867F7B-33A9-492F-83C0-1A5E7A2D43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556" cy="6858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5778" y="6132898"/>
            <a:ext cx="505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Хильченко Ольга Ивановна,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 дополнительного образования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7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AD23778-0D31-4B45-ADDD-4CE9F10D2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9876722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9419382-50C7-4B13-BC5B-C3DA1F8C6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4489320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9D282B8-1646-4798-A7E6-0B4FA6C1C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7201193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4C24C91-9D73-4DA4-B818-DC0334548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40310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96B4D93-3B15-4411-B76C-582D2BF7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5629"/>
          </a:xfrm>
        </p:spPr>
      </p:pic>
    </p:spTree>
    <p:extLst>
      <p:ext uri="{BB962C8B-B14F-4D97-AF65-F5344CB8AC3E}">
        <p14:creationId xmlns:p14="http://schemas.microsoft.com/office/powerpoint/2010/main" val="8175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A43611E-51F9-4A29-A074-32349633D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54736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AB492A6-A550-4614-9ABA-6AF415EAC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4411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06B6C2-842D-49D3-A24D-4F90FAFAC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071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4D44C56-5DC4-4782-865D-A9F082274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7742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C49FF90-5E9A-4989-B7FD-830E866A3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6552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F2795F7-5D0F-4546-935C-D28CA4621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0351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D5131F1-EF27-4E96-BDD2-52137144F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1954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A86746B-338E-4F01-AA8B-CF6DAC5CF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683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1A4110C-04C2-40EC-AEED-23B50810A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7885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A479669-DE0A-4555-86B1-8B32375AA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136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863C422-01CC-4E25-8750-D49EA0FA2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5022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3F3E946-E4D6-45BA-A8F6-98C36574B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1747941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96E93F1-CB7C-40C5-954E-B74F8C7A2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8025517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2EE965B-DDB4-46EB-8013-89BDC0443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1157275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12E74C3-0793-4617-9DE2-1255B63B2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052416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84D84CA-2A76-4CBF-BB45-22AB3DE68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6343976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B23EF98-FDC7-448A-A0C0-EB36F3418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0397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AA55B65-012B-4FD4-8382-D5E4038F4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1079024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63A9B92-6C88-48A3-B49B-53B2847DC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0739" cy="6908418"/>
          </a:xfrm>
        </p:spPr>
      </p:pic>
    </p:spTree>
    <p:extLst>
      <p:ext uri="{BB962C8B-B14F-4D97-AF65-F5344CB8AC3E}">
        <p14:creationId xmlns:p14="http://schemas.microsoft.com/office/powerpoint/2010/main" val="31847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D63B6C5-AD81-44F5-BE39-4B51B7098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739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E242AE3-DC5A-4079-ADB8-2932C97AD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41265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FB7B99E-6A68-43C8-BE63-08ED8E82E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3555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0A0E7BF-CE19-481C-BEA6-14F5AF299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" y="-31831"/>
            <a:ext cx="12284597" cy="6910589"/>
          </a:xfrm>
        </p:spPr>
      </p:pic>
    </p:spTree>
    <p:extLst>
      <p:ext uri="{BB962C8B-B14F-4D97-AF65-F5344CB8AC3E}">
        <p14:creationId xmlns:p14="http://schemas.microsoft.com/office/powerpoint/2010/main" val="35978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8E0DE22-4A6B-4452-A7DF-663C115EC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4129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3B96C7C-E8F6-4142-B7ED-C8CE971A3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125255667"/>
      </p:ext>
    </p:extLst>
  </p:cSld>
  <p:clrMapOvr>
    <a:masterClrMapping/>
  </p:clrMapOvr>
  <p:transition spd="slow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051EAA1-9D91-46CE-B434-E51CA3034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1818025348"/>
      </p:ext>
    </p:extLst>
  </p:cSld>
  <p:clrMapOvr>
    <a:masterClrMapping/>
  </p:clrMapOvr>
  <p:transition spd="slow"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65AE1A9-ECCA-46A1-A83E-E99593133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1177196691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C0F1605-B562-40AB-84C9-AC90292E2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700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2884E53-CE2D-45D7-AAA5-F6FBB6CB6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92275750"/>
      </p:ext>
    </p:extLst>
  </p:cSld>
  <p:clrMapOvr>
    <a:masterClrMapping/>
  </p:clrMapOvr>
  <p:transition spd="slow"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D68F4DA-4D77-464A-B6E6-F61D578AA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976574870"/>
      </p:ext>
    </p:extLst>
  </p:cSld>
  <p:clrMapOvr>
    <a:masterClrMapping/>
  </p:clrMapOvr>
  <p:transition spd="slow"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D5CA601-B759-4F0B-A6BC-C83F08298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50699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DF816C7-951C-4F7D-BBC6-A70627462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2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1585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08B8338-92A6-4A19-BEF9-F9A230291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4646275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FE21D5A-DABA-417B-A7CE-45B149BCC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17200110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7A7E77F-9DCF-4B3E-AC18-4D6D6D44C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21910431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E0FE10-49B8-47AD-805D-403195913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99"/>
          </a:xfrm>
        </p:spPr>
      </p:pic>
    </p:spTree>
    <p:extLst>
      <p:ext uri="{BB962C8B-B14F-4D97-AF65-F5344CB8AC3E}">
        <p14:creationId xmlns:p14="http://schemas.microsoft.com/office/powerpoint/2010/main" val="39921500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</Words>
  <Application>Microsoft Office PowerPoint</Application>
  <PresentationFormat>Произвольный</PresentationFormat>
  <Paragraphs>2</Paragraphs>
  <Slides>42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Хильченко</dc:creator>
  <cp:lastModifiedBy>B-ZONE</cp:lastModifiedBy>
  <cp:revision>9</cp:revision>
  <dcterms:created xsi:type="dcterms:W3CDTF">2025-05-06T20:39:03Z</dcterms:created>
  <dcterms:modified xsi:type="dcterms:W3CDTF">2025-05-12T12:28:45Z</dcterms:modified>
</cp:coreProperties>
</file>