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0" r:id="rId3"/>
    <p:sldId id="268" r:id="rId4"/>
    <p:sldId id="267" r:id="rId5"/>
    <p:sldId id="266" r:id="rId6"/>
    <p:sldId id="265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C23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96" y="-5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2CB21-46C4-4500-BF06-C4FD4D720DD5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A3E4-785E-4EDE-98BD-E2E62E27A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715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2CB21-46C4-4500-BF06-C4FD4D720DD5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A3E4-785E-4EDE-98BD-E2E62E27A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985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2CB21-46C4-4500-BF06-C4FD4D720DD5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A3E4-785E-4EDE-98BD-E2E62E27A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611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2CB21-46C4-4500-BF06-C4FD4D720DD5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A3E4-785E-4EDE-98BD-E2E62E27A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169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2CB21-46C4-4500-BF06-C4FD4D720DD5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A3E4-785E-4EDE-98BD-E2E62E27A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21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2CB21-46C4-4500-BF06-C4FD4D720DD5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A3E4-785E-4EDE-98BD-E2E62E27A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500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2CB21-46C4-4500-BF06-C4FD4D720DD5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A3E4-785E-4EDE-98BD-E2E62E27A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880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2CB21-46C4-4500-BF06-C4FD4D720DD5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A3E4-785E-4EDE-98BD-E2E62E27A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790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2CB21-46C4-4500-BF06-C4FD4D720DD5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A3E4-785E-4EDE-98BD-E2E62E27A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664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2CB21-46C4-4500-BF06-C4FD4D720DD5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A3E4-785E-4EDE-98BD-E2E62E27A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382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2CB21-46C4-4500-BF06-C4FD4D720DD5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A3E4-785E-4EDE-98BD-E2E62E27A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4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2CB21-46C4-4500-BF06-C4FD4D720DD5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5A3E4-785E-4EDE-98BD-E2E62E27A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974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66900" y="672543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Муниципальное бюджетное </a:t>
            </a:r>
            <a:r>
              <a:rPr lang="ru-RU" dirty="0" smtClean="0">
                <a:solidFill>
                  <a:srgbClr val="FF0000"/>
                </a:solidFill>
              </a:rPr>
              <a:t>учреждение дополнительного образования</a:t>
            </a:r>
            <a:endParaRPr lang="ru-RU" dirty="0" smtClean="0">
              <a:solidFill>
                <a:srgbClr val="FF0000"/>
              </a:solidFill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Дом детства и юношества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город Миллерово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86707" y="2048607"/>
            <a:ext cx="801858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C2396"/>
                </a:solidFill>
              </a:rPr>
              <a:t>Мастер </a:t>
            </a:r>
            <a:r>
              <a:rPr lang="ru-RU" sz="2800" dirty="0" smtClean="0">
                <a:solidFill>
                  <a:srgbClr val="0C2396"/>
                </a:solidFill>
              </a:rPr>
              <a:t>– класс </a:t>
            </a:r>
            <a:endParaRPr lang="ru-RU" sz="2800" dirty="0" smtClean="0">
              <a:solidFill>
                <a:srgbClr val="0C2396"/>
              </a:solidFill>
            </a:endParaRPr>
          </a:p>
          <a:p>
            <a:pPr algn="ctr"/>
            <a:r>
              <a:rPr lang="ru-RU" sz="2800" dirty="0">
                <a:solidFill>
                  <a:srgbClr val="0C2396"/>
                </a:solidFill>
              </a:rPr>
              <a:t>С</a:t>
            </a:r>
            <a:r>
              <a:rPr lang="ru-RU" sz="2800" dirty="0" smtClean="0">
                <a:solidFill>
                  <a:srgbClr val="0C2396"/>
                </a:solidFill>
              </a:rPr>
              <a:t>увенир</a:t>
            </a:r>
            <a:endParaRPr lang="ru-RU" sz="2800" dirty="0" smtClean="0">
              <a:solidFill>
                <a:srgbClr val="0C2396"/>
              </a:solidFill>
            </a:endParaRPr>
          </a:p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>«Моя Россия»</a:t>
            </a:r>
          </a:p>
          <a:p>
            <a:pPr algn="ctr"/>
            <a:r>
              <a:rPr lang="ru-RU" sz="1600" dirty="0">
                <a:solidFill>
                  <a:srgbClr val="0C2396"/>
                </a:solidFill>
              </a:rPr>
              <a:t>в</a:t>
            </a:r>
            <a:r>
              <a:rPr lang="ru-RU" sz="1600" dirty="0" smtClean="0">
                <a:solidFill>
                  <a:srgbClr val="0C2396"/>
                </a:solidFill>
              </a:rPr>
              <a:t> технике лепка из солёного теста</a:t>
            </a:r>
          </a:p>
          <a:p>
            <a:pPr algn="ctr"/>
            <a:endParaRPr lang="ru-RU" sz="2400" dirty="0" smtClean="0">
              <a:solidFill>
                <a:srgbClr val="0C2396"/>
              </a:solidFill>
            </a:endParaRPr>
          </a:p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Обучающаяся - Кудрявцева </a:t>
            </a:r>
            <a:r>
              <a:rPr lang="ru-RU" sz="2400" dirty="0" smtClean="0">
                <a:solidFill>
                  <a:srgbClr val="C00000"/>
                </a:solidFill>
              </a:rPr>
              <a:t>Милана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Педагог - </a:t>
            </a:r>
            <a:r>
              <a:rPr lang="ru-RU" sz="2400" dirty="0" smtClean="0">
                <a:solidFill>
                  <a:srgbClr val="C00000"/>
                </a:solidFill>
              </a:rPr>
              <a:t>Назарова Т.Н.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840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161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32339" y="2652214"/>
            <a:ext cx="46364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Рецепт теста: 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стакан соли «Экстра»,</a:t>
            </a:r>
          </a:p>
          <a:p>
            <a:pPr lvl="0"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стакана муки, 1 стакан холодной воды (при необходимости можно добавить еще. Все зависит от муки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Соль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муку соединить, перемешать.  Затем постепенно  добавить холодную воду и замесить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тесто,  чтобы оно стало тугим,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не крошилось.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2339" y="634999"/>
            <a:ext cx="50848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Необходимый материал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стакан соли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«Экстра»,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стакана муки высшего сорта,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стакан холодной воды,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вырубка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теста «ромашка», 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6161" y="634999"/>
            <a:ext cx="4239611" cy="5652815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957027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358" y="659424"/>
            <a:ext cx="5136853" cy="4457699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1633" y="2136531"/>
            <a:ext cx="5507413" cy="429943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971550" y="819150"/>
            <a:ext cx="438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1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00725" y="2343150"/>
            <a:ext cx="516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2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550" y="5830784"/>
            <a:ext cx="3978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На картонную основу нанесли тесто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32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5725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900" y="338708"/>
            <a:ext cx="5544254" cy="458594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6193" y="1936872"/>
            <a:ext cx="5877657" cy="4408243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123950" y="676274"/>
            <a:ext cx="600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3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0" y="2105025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4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23157" y="5421785"/>
            <a:ext cx="3788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Методом «</a:t>
            </a:r>
            <a:r>
              <a:rPr lang="ru-RU" b="1" dirty="0" err="1" smtClean="0">
                <a:solidFill>
                  <a:srgbClr val="0070C0"/>
                </a:solidFill>
              </a:rPr>
              <a:t>налепы</a:t>
            </a:r>
            <a:r>
              <a:rPr lang="ru-RU" b="1" dirty="0" smtClean="0">
                <a:solidFill>
                  <a:srgbClr val="0070C0"/>
                </a:solidFill>
              </a:rPr>
              <a:t>» украшаем сердечко  берёзками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839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7788" y="677007"/>
            <a:ext cx="7414846" cy="5561135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2647950" y="1085850"/>
            <a:ext cx="657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5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46525" y="5628904"/>
            <a:ext cx="1555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Штамповка цветочков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043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4469" y="523142"/>
            <a:ext cx="7748954" cy="5811716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9803423" y="5965526"/>
            <a:ext cx="1995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Готовая работа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8757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139</Words>
  <Application>Microsoft Office PowerPoint</Application>
  <PresentationFormat>Произвольный</PresentationFormat>
  <Paragraphs>28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W7</dc:creator>
  <cp:lastModifiedBy>ДДиЮ</cp:lastModifiedBy>
  <cp:revision>8</cp:revision>
  <dcterms:created xsi:type="dcterms:W3CDTF">2021-05-25T11:46:12Z</dcterms:created>
  <dcterms:modified xsi:type="dcterms:W3CDTF">2021-05-26T09:00:24Z</dcterms:modified>
</cp:coreProperties>
</file>