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8" r:id="rId4"/>
    <p:sldId id="267" r:id="rId5"/>
    <p:sldId id="266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C2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71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98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1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16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2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500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88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79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66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38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2CB21-46C4-4500-BF06-C4FD4D720DD5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5A3E4-785E-4EDE-98BD-E2E62E27A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97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900" y="672543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Муниципальное бюджетное </a:t>
            </a:r>
            <a:r>
              <a:rPr lang="ru-RU" dirty="0" smtClean="0">
                <a:solidFill>
                  <a:srgbClr val="FF0000"/>
                </a:solidFill>
              </a:rPr>
              <a:t>учреждение дополнительного образования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Дом детства и юношества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город Миллерово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86707" y="2048607"/>
            <a:ext cx="80185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C2396"/>
                </a:solidFill>
              </a:rPr>
              <a:t>Мастер </a:t>
            </a:r>
            <a:r>
              <a:rPr lang="ru-RU" sz="2800" dirty="0" smtClean="0">
                <a:solidFill>
                  <a:srgbClr val="0C2396"/>
                </a:solidFill>
              </a:rPr>
              <a:t>– класс </a:t>
            </a:r>
            <a:endParaRPr lang="ru-RU" sz="2800" dirty="0" smtClean="0">
              <a:solidFill>
                <a:srgbClr val="0C2396"/>
              </a:solidFill>
            </a:endParaRPr>
          </a:p>
          <a:p>
            <a:pPr algn="ctr"/>
            <a:r>
              <a:rPr lang="ru-RU" sz="2800" dirty="0">
                <a:solidFill>
                  <a:srgbClr val="0C2396"/>
                </a:solidFill>
              </a:rPr>
              <a:t>С</a:t>
            </a:r>
            <a:r>
              <a:rPr lang="ru-RU" sz="2800" dirty="0" smtClean="0">
                <a:solidFill>
                  <a:srgbClr val="0C2396"/>
                </a:solidFill>
              </a:rPr>
              <a:t>увенир</a:t>
            </a:r>
            <a:endParaRPr lang="ru-RU" sz="2800" dirty="0" smtClean="0">
              <a:solidFill>
                <a:srgbClr val="0C2396"/>
              </a:solidFill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«Моя Россия»</a:t>
            </a:r>
          </a:p>
          <a:p>
            <a:pPr algn="ctr"/>
            <a:r>
              <a:rPr lang="ru-RU" sz="1600" dirty="0">
                <a:solidFill>
                  <a:srgbClr val="0C2396"/>
                </a:solidFill>
              </a:rPr>
              <a:t>в</a:t>
            </a:r>
            <a:r>
              <a:rPr lang="ru-RU" sz="1600" dirty="0" smtClean="0">
                <a:solidFill>
                  <a:srgbClr val="0C2396"/>
                </a:solidFill>
              </a:rPr>
              <a:t> технике лепка из солёного теста</a:t>
            </a:r>
          </a:p>
          <a:p>
            <a:pPr algn="ctr"/>
            <a:endParaRPr lang="ru-RU" sz="2400" dirty="0" smtClean="0">
              <a:solidFill>
                <a:srgbClr val="0C2396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Обучающаяся - Кудрявцева </a:t>
            </a:r>
            <a:r>
              <a:rPr lang="ru-RU" sz="2400" dirty="0" smtClean="0">
                <a:solidFill>
                  <a:srgbClr val="C00000"/>
                </a:solidFill>
              </a:rPr>
              <a:t>Милана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Педагог - </a:t>
            </a:r>
            <a:r>
              <a:rPr lang="ru-RU" sz="2400" dirty="0" smtClean="0">
                <a:solidFill>
                  <a:srgbClr val="C00000"/>
                </a:solidFill>
              </a:rPr>
              <a:t>Назарова Т.Н.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61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2339" y="2652214"/>
            <a:ext cx="46364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теста: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соли «Экстра»,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стакана муки, 1 стакан холодной воды (при необходимости можно добавить еще. Все зависит от муки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муку соединить, перемешать.  Затем постепенно  добавить холодную воду и замесить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тесто,  чтобы оно стало тугим,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крошилось.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2339" y="634999"/>
            <a:ext cx="5084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материал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стакан соли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«Экстра»,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стакана муки высшего сорта,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 холодной воды,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вырубка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теста «ромашка»,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161" y="634999"/>
            <a:ext cx="4239611" cy="565281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957027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58" y="659424"/>
            <a:ext cx="5136853" cy="445769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633" y="2136531"/>
            <a:ext cx="5507413" cy="429943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71550" y="8191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00725" y="2343150"/>
            <a:ext cx="516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550" y="5830784"/>
            <a:ext cx="397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картонную основу нанесли тесто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2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725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338708"/>
            <a:ext cx="5544254" cy="458594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193" y="1936872"/>
            <a:ext cx="5877657" cy="44082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23950" y="676274"/>
            <a:ext cx="60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2105025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157" y="5421785"/>
            <a:ext cx="3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Методом «</a:t>
            </a:r>
            <a:r>
              <a:rPr lang="ru-RU" b="1" dirty="0" err="1" smtClean="0">
                <a:solidFill>
                  <a:srgbClr val="0070C0"/>
                </a:solidFill>
              </a:rPr>
              <a:t>налепы</a:t>
            </a:r>
            <a:r>
              <a:rPr lang="ru-RU" b="1" dirty="0" smtClean="0">
                <a:solidFill>
                  <a:srgbClr val="0070C0"/>
                </a:solidFill>
              </a:rPr>
              <a:t>» украшаем сердечко  берёзками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3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788" y="677007"/>
            <a:ext cx="7414846" cy="556113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47950" y="1085850"/>
            <a:ext cx="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46525" y="5628904"/>
            <a:ext cx="1555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Штамповка цветочков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4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469" y="523142"/>
            <a:ext cx="7748954" cy="581171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803423" y="5965526"/>
            <a:ext cx="1995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Готовая работа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7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139</Words>
  <Application>Microsoft Office PowerPoint</Application>
  <PresentationFormat>Произвольный</PresentationFormat>
  <Paragraphs>28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ДДиЮ</cp:lastModifiedBy>
  <cp:revision>8</cp:revision>
  <dcterms:created xsi:type="dcterms:W3CDTF">2021-05-25T11:46:12Z</dcterms:created>
  <dcterms:modified xsi:type="dcterms:W3CDTF">2021-05-26T09:00:24Z</dcterms:modified>
</cp:coreProperties>
</file>