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96" autoAdjust="0"/>
  </p:normalViewPr>
  <p:slideViewPr>
    <p:cSldViewPr snapToGrid="0">
      <p:cViewPr varScale="1">
        <p:scale>
          <a:sx n="80" d="100"/>
          <a:sy n="80" d="100"/>
        </p:scale>
        <p:origin x="-96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066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86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29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17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17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40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34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42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984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7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78924-9CD8-4E06-84A7-D292740B42FF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89EDD-FDA4-49D8-9F68-B65AD3329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83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2.emf"/><Relationship Id="rId3" Type="http://schemas.openxmlformats.org/officeDocument/2006/relationships/image" Target="../media/image18.png"/><Relationship Id="rId7" Type="http://schemas.openxmlformats.org/officeDocument/2006/relationships/image" Target="../media/image29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1.emf"/><Relationship Id="rId5" Type="http://schemas.openxmlformats.org/officeDocument/2006/relationships/image" Target="../media/image28.emf"/><Relationship Id="rId15" Type="http://schemas.openxmlformats.org/officeDocument/2006/relationships/image" Target="../media/image33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emf"/><Relationship Id="rId1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300"/>
            <a:ext cx="12299575" cy="697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0506" y="537883"/>
            <a:ext cx="7600742" cy="1528424"/>
          </a:xfrm>
        </p:spPr>
        <p:txBody>
          <a:bodyPr>
            <a:noAutofit/>
          </a:bodyPr>
          <a:lstStyle/>
          <a:p>
            <a:r>
              <a:rPr lang="ru-RU" sz="3400" dirty="0" smtClean="0"/>
              <a:t>Работа </a:t>
            </a:r>
            <a:r>
              <a:rPr lang="ru-RU" sz="3400" dirty="0" smtClean="0"/>
              <a:t>детского объединения «Шахматы» </a:t>
            </a:r>
            <a:r>
              <a:rPr lang="ru-RU" sz="3400" dirty="0" smtClean="0"/>
              <a:t>в режиме онлайн </a:t>
            </a:r>
            <a:r>
              <a:rPr lang="ru-RU" sz="3400" dirty="0" smtClean="0"/>
              <a:t>обучения </a:t>
            </a:r>
            <a:r>
              <a:rPr lang="ru-RU" sz="2400" dirty="0" smtClean="0"/>
              <a:t>с 29.01.по 06.02.2022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248" y="283290"/>
            <a:ext cx="2073504" cy="149399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0094" y="2409298"/>
            <a:ext cx="7897906" cy="61629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обучающие программы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139" y="2985235"/>
            <a:ext cx="4189001" cy="24616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73" y="3119718"/>
            <a:ext cx="4042242" cy="2375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909" y="4233538"/>
            <a:ext cx="3688092" cy="21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84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247" y="0"/>
            <a:ext cx="120974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22" y="389387"/>
            <a:ext cx="10934678" cy="130130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Выполняем домашнее задание</a:t>
            </a:r>
            <a:endParaRPr lang="ru-RU" sz="40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768" y="4139671"/>
            <a:ext cx="2476500" cy="18573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61" y="1593884"/>
            <a:ext cx="1874006" cy="2316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733" y="524294"/>
            <a:ext cx="1725525" cy="23006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879" y="1674643"/>
            <a:ext cx="2213864" cy="20876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83" t="26143" r="4183" b="16476"/>
          <a:stretch/>
        </p:blipFill>
        <p:spPr>
          <a:xfrm>
            <a:off x="9313496" y="1347672"/>
            <a:ext cx="2040304" cy="20813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550" y="2789786"/>
            <a:ext cx="2218912" cy="27279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9" r="25295"/>
          <a:stretch/>
        </p:blipFill>
        <p:spPr>
          <a:xfrm rot="5400000">
            <a:off x="9218171" y="3157163"/>
            <a:ext cx="2536866" cy="23870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17" y="4153739"/>
            <a:ext cx="1543371" cy="20621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28"/>
          <a:stretch/>
        </p:blipFill>
        <p:spPr>
          <a:xfrm>
            <a:off x="7813465" y="4387286"/>
            <a:ext cx="1986062" cy="20621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07" b="13039"/>
          <a:stretch/>
        </p:blipFill>
        <p:spPr>
          <a:xfrm flipH="1">
            <a:off x="2341961" y="4027789"/>
            <a:ext cx="1984020" cy="2102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016" y="1347672"/>
            <a:ext cx="2724266" cy="20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6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1" y="0"/>
            <a:ext cx="1232647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226" y="365125"/>
            <a:ext cx="11132574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 Наши </a:t>
            </a:r>
            <a:r>
              <a:rPr lang="ru-RU" sz="4000" dirty="0" smtClean="0"/>
              <a:t>шахматные онлайн турниры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388" b="6404"/>
          <a:stretch/>
        </p:blipFill>
        <p:spPr>
          <a:xfrm>
            <a:off x="2214936" y="1398494"/>
            <a:ext cx="3284911" cy="5109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8" t="196" r="408" b="12206"/>
          <a:stretch/>
        </p:blipFill>
        <p:spPr>
          <a:xfrm>
            <a:off x="8475197" y="430346"/>
            <a:ext cx="3297703" cy="600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4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1" y="0"/>
            <a:ext cx="1232647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Идут сражения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277" y="365125"/>
            <a:ext cx="3338732" cy="18780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323" y="676378"/>
            <a:ext cx="2124169" cy="2306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72" y="1405218"/>
            <a:ext cx="2151844" cy="2869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429" y="2323095"/>
            <a:ext cx="3099580" cy="2324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373" y="2041205"/>
            <a:ext cx="2166347" cy="2888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983" y="3315837"/>
            <a:ext cx="3141784" cy="2356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468" y="4611616"/>
            <a:ext cx="3369405" cy="19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0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1" y="0"/>
            <a:ext cx="1232647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 шахматной онлайн викторине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75737"/>
              </p:ext>
            </p:extLst>
          </p:nvPr>
        </p:nvGraphicFramePr>
        <p:xfrm>
          <a:off x="414898" y="1554127"/>
          <a:ext cx="2725808" cy="204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4" imgW="6857904" imgH="5143210" progId="AcroExch.Document.11">
                  <p:embed/>
                </p:oleObj>
              </mc:Choice>
              <mc:Fallback>
                <p:oleObj name="Acrobat Document" r:id="rId4" imgW="6857904" imgH="51432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898" y="1554127"/>
                        <a:ext cx="2725808" cy="2044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815020"/>
              </p:ext>
            </p:extLst>
          </p:nvPr>
        </p:nvGraphicFramePr>
        <p:xfrm>
          <a:off x="3271105" y="1559355"/>
          <a:ext cx="2858897" cy="214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6" imgW="6857904" imgH="5143210" progId="AcroExch.Document.11">
                  <p:embed/>
                </p:oleObj>
              </mc:Choice>
              <mc:Fallback>
                <p:oleObj name="Acrobat Document" r:id="rId6" imgW="6857904" imgH="51432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1105" y="1559355"/>
                        <a:ext cx="2858897" cy="2144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969236"/>
              </p:ext>
            </p:extLst>
          </p:nvPr>
        </p:nvGraphicFramePr>
        <p:xfrm>
          <a:off x="6260403" y="1561250"/>
          <a:ext cx="2716311" cy="203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8" imgW="6857904" imgH="5143210" progId="AcroExch.Document.11">
                  <p:embed/>
                </p:oleObj>
              </mc:Choice>
              <mc:Fallback>
                <p:oleObj name="Acrobat Document" r:id="rId8" imgW="6857904" imgH="51432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60403" y="1561250"/>
                        <a:ext cx="2716311" cy="2037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013475"/>
              </p:ext>
            </p:extLst>
          </p:nvPr>
        </p:nvGraphicFramePr>
        <p:xfrm>
          <a:off x="9107115" y="1577831"/>
          <a:ext cx="2694201" cy="2020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10" imgW="6857904" imgH="5143210" progId="AcroExch.Document.11">
                  <p:embed/>
                </p:oleObj>
              </mc:Choice>
              <mc:Fallback>
                <p:oleObj name="Acrobat Document" r:id="rId10" imgW="6857904" imgH="51432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07115" y="1577831"/>
                        <a:ext cx="2694201" cy="2020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647345"/>
              </p:ext>
            </p:extLst>
          </p:nvPr>
        </p:nvGraphicFramePr>
        <p:xfrm>
          <a:off x="6548284" y="3785992"/>
          <a:ext cx="3578582" cy="268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12" imgW="6857904" imgH="5143210" progId="AcroExch.Document.11">
                  <p:embed/>
                </p:oleObj>
              </mc:Choice>
              <mc:Fallback>
                <p:oleObj name="Acrobat Document" r:id="rId12" imgW="6857904" imgH="51432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48284" y="3785992"/>
                        <a:ext cx="3578582" cy="268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740738"/>
              </p:ext>
            </p:extLst>
          </p:nvPr>
        </p:nvGraphicFramePr>
        <p:xfrm>
          <a:off x="2197509" y="3823680"/>
          <a:ext cx="3543812" cy="265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14" imgW="6857904" imgH="5143210" progId="AcroExch.Document.11">
                  <p:embed/>
                </p:oleObj>
              </mc:Choice>
              <mc:Fallback>
                <p:oleObj name="Acrobat Document" r:id="rId14" imgW="6857904" imgH="51432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97509" y="3823680"/>
                        <a:ext cx="3543812" cy="2657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07883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30</Words>
  <Application>Microsoft Office PowerPoint</Application>
  <PresentationFormat>Произвольный</PresentationFormat>
  <Paragraphs>6</Paragraphs>
  <Slides>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7" baseType="lpstr">
      <vt:lpstr>Тема Office</vt:lpstr>
      <vt:lpstr>Acrobat Document</vt:lpstr>
      <vt:lpstr>Работа детского объединения «Шахматы» в режиме онлайн обучения с 29.01.по 06.02.2022</vt:lpstr>
      <vt:lpstr>Выполняем домашнее задание</vt:lpstr>
      <vt:lpstr>  Наши шахматные онлайн турниры</vt:lpstr>
      <vt:lpstr>Идут сражения</vt:lpstr>
      <vt:lpstr>Участие в шахматной онлайн викторине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шахматного объединения в режиме онлайн обучения</dc:title>
  <dc:creator>Admin</dc:creator>
  <cp:lastModifiedBy>ДДиЮ</cp:lastModifiedBy>
  <cp:revision>9</cp:revision>
  <dcterms:created xsi:type="dcterms:W3CDTF">2022-02-06T19:18:58Z</dcterms:created>
  <dcterms:modified xsi:type="dcterms:W3CDTF">2022-02-07T12:58:40Z</dcterms:modified>
</cp:coreProperties>
</file>