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9D0B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-78" y="-6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EA54-441C-4ACE-92D9-8F05B9AA61AA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91E41-35DD-44ED-86C0-AFC12EA4F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498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EA54-441C-4ACE-92D9-8F05B9AA61AA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91E41-35DD-44ED-86C0-AFC12EA4F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464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EA54-441C-4ACE-92D9-8F05B9AA61AA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91E41-35DD-44ED-86C0-AFC12EA4F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53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EA54-441C-4ACE-92D9-8F05B9AA61AA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91E41-35DD-44ED-86C0-AFC12EA4F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55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EA54-441C-4ACE-92D9-8F05B9AA61AA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91E41-35DD-44ED-86C0-AFC12EA4F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054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EA54-441C-4ACE-92D9-8F05B9AA61AA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91E41-35DD-44ED-86C0-AFC12EA4F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181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EA54-441C-4ACE-92D9-8F05B9AA61AA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91E41-35DD-44ED-86C0-AFC12EA4F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35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EA54-441C-4ACE-92D9-8F05B9AA61AA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91E41-35DD-44ED-86C0-AFC12EA4F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714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EA54-441C-4ACE-92D9-8F05B9AA61AA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91E41-35DD-44ED-86C0-AFC12EA4F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15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EA54-441C-4ACE-92D9-8F05B9AA61AA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91E41-35DD-44ED-86C0-AFC12EA4F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177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EA54-441C-4ACE-92D9-8F05B9AA61AA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91E41-35DD-44ED-86C0-AFC12EA4F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08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1EA54-441C-4ACE-92D9-8F05B9AA61AA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91E41-35DD-44ED-86C0-AFC12EA4F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472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28109" y="221673"/>
            <a:ext cx="6179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МБУ ДО ДДиЮ г. Миллерово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60073" y="2092036"/>
            <a:ext cx="7162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с пошаговым фото</a:t>
            </a:r>
          </a:p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«Подставка для карандашей</a:t>
            </a:r>
          </a:p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«Маша и медведь»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42308" y="3631962"/>
            <a:ext cx="75507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Разработчик:</a:t>
            </a:r>
          </a:p>
          <a:p>
            <a:pPr algn="ctr"/>
            <a:r>
              <a:rPr lang="ru-RU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дополнительного образования  Т. Н. Назарова</a:t>
            </a:r>
            <a:endParaRPr lang="ru-RU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073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6847" y="1825625"/>
            <a:ext cx="5998306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8246152" cy="67855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862" y="0"/>
            <a:ext cx="8381137" cy="685800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89888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0092505" cy="5997899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5576" y="2078182"/>
            <a:ext cx="6116424" cy="4779818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702746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745" y="-297"/>
            <a:ext cx="6752526" cy="6858000"/>
          </a:xfrm>
          <a:prstGeom prst="rect">
            <a:avLst/>
          </a:prstGeom>
          <a:solidFill>
            <a:srgbClr val="0B9D0B"/>
          </a:solidFill>
          <a:ln w="25400">
            <a:solidFill>
              <a:srgbClr val="0B9D0B"/>
            </a:solidFill>
          </a:ln>
        </p:spPr>
      </p:pic>
    </p:spTree>
    <p:extLst>
      <p:ext uri="{BB962C8B-B14F-4D97-AF65-F5344CB8AC3E}">
        <p14:creationId xmlns:p14="http://schemas.microsoft.com/office/powerpoint/2010/main" val="303402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57" y="-594"/>
            <a:ext cx="12193057" cy="7669766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4377" y="248575"/>
            <a:ext cx="6667623" cy="6001304"/>
          </a:xfrm>
          <a:prstGeom prst="rect">
            <a:avLst/>
          </a:prstGeom>
          <a:ln w="31750" cmpd="thickThin">
            <a:solidFill>
              <a:srgbClr val="0B9D0B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0399" y="3703076"/>
            <a:ext cx="3653978" cy="3154924"/>
          </a:xfrm>
          <a:prstGeom prst="rect">
            <a:avLst/>
          </a:prstGeom>
          <a:ln w="25400" cmpd="sng">
            <a:solidFill>
              <a:srgbClr val="0B9D0B"/>
            </a:solidFill>
          </a:ln>
        </p:spPr>
      </p:pic>
    </p:spTree>
    <p:extLst>
      <p:ext uri="{BB962C8B-B14F-4D97-AF65-F5344CB8AC3E}">
        <p14:creationId xmlns:p14="http://schemas.microsoft.com/office/powerpoint/2010/main" val="3334105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7927" y="360218"/>
            <a:ext cx="11166764" cy="6019597"/>
          </a:xfrm>
          <a:prstGeom prst="rect">
            <a:avLst/>
          </a:prstGeom>
          <a:solidFill>
            <a:srgbClr val="CCFF66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Назначение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сувенир.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изготовление сувенира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заварного солёного теста.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i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Образовательные</a:t>
            </a:r>
            <a:r>
              <a:rPr lang="ru-RU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освоить технику работы с заварным солёным тестом;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i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Развивающие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развивать художественное мышление, умение располагать элементы панно на плоскости; </a:t>
            </a:r>
            <a:r>
              <a:rPr lang="ru-RU" b="1" i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Воспитательные: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мотивировать ребят на работу с солёным тестом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прививать аккуратность, усидчивость. 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endParaRPr lang="ru-RU" b="1" u="sng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ru-RU" b="1" u="sng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Необходимый </a:t>
            </a:r>
            <a:r>
              <a:rPr lang="ru-RU" b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материал:</a:t>
            </a:r>
            <a:endParaRPr lang="ru-RU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Соль «Экстра» 0,5 стакана, мука высшего сорта 1 стакан, лимонная кислота 0,5 столовой ложки, растительное масло 0,5 столовой ложки, скалка, стек, резиновый коврик с оттиском под дерево,   клей ПВА, карандаш простой, ручка без пасты, плунжер «подсолнух», «листик»,  «цветок».</a:t>
            </a:r>
            <a:endParaRPr lang="ru-RU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b="1" u="sng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Рецепт солёного заварного теста</a:t>
            </a:r>
            <a:r>
              <a:rPr lang="ru-RU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u="sng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миске соедините соль и муку, размешайте до однородного состояния. В небольшую кастрюльку влейте 1 стакан воды. В воду добавьте растительное масло и лимонную кислоту. Поставьте на огонь. Как только  вода закипела, сразу   выливайте в миску с мукой. Вода сильно горячая, поэтому размешивайте ложкой. Тесто будет завариваться, скатываться в большой комок. Когда тесто немножко остынет  вымешивайте минут 5-7. У вас должен получить упругий комок. Дайте тесту немножко остыть и положите его в целлофановый пакет. Через пару часов тесто готово к работе.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031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668" y="0"/>
            <a:ext cx="10620663" cy="685800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645048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971" y="1825625"/>
            <a:ext cx="4530058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505037" cy="6858000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0" y="679912"/>
            <a:ext cx="6858000" cy="5841163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882138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0260" y="1825625"/>
            <a:ext cx="411147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479968" cy="6858000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8291" y="914399"/>
            <a:ext cx="6123707" cy="6011069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4013001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7648" y="1825625"/>
            <a:ext cx="4536703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37" y="0"/>
            <a:ext cx="7150149" cy="685800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1320" y="734291"/>
            <a:ext cx="5804142" cy="6123709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483832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0760" y="1825625"/>
            <a:ext cx="4330480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2" y="0"/>
            <a:ext cx="6825128" cy="685800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7345" y="701930"/>
            <a:ext cx="6409493" cy="615607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164710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2658" y="1825625"/>
            <a:ext cx="4586683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7228921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0949" y="0"/>
            <a:ext cx="7031049" cy="685800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9344481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242</Words>
  <Application>Microsoft Office PowerPoint</Application>
  <PresentationFormat>Произвольный</PresentationFormat>
  <Paragraphs>17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W7</dc:creator>
  <cp:lastModifiedBy>ДДиЮ</cp:lastModifiedBy>
  <cp:revision>8</cp:revision>
  <dcterms:created xsi:type="dcterms:W3CDTF">2017-05-22T09:44:10Z</dcterms:created>
  <dcterms:modified xsi:type="dcterms:W3CDTF">2019-03-25T13:24:04Z</dcterms:modified>
</cp:coreProperties>
</file>