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D0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5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8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EA54-441C-4ACE-92D9-8F05B9AA61A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1E41-35DD-44ED-86C0-AFC12EA4F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109" y="221673"/>
            <a:ext cx="617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ДДиЮ г. Миллерово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073" y="2092036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с пошаговым фото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для карандашей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«Маша и медведь»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2308" y="3631962"/>
            <a:ext cx="755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 Т. Н. Назарова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847" y="1825625"/>
            <a:ext cx="599830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46152" cy="6785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862" y="0"/>
            <a:ext cx="8381137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988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092505" cy="59978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76" y="2078182"/>
            <a:ext cx="6116424" cy="477981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0274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45" y="-297"/>
            <a:ext cx="6752526" cy="6858000"/>
          </a:xfrm>
          <a:prstGeom prst="rect">
            <a:avLst/>
          </a:prstGeom>
          <a:solidFill>
            <a:srgbClr val="0B9D0B"/>
          </a:solidFill>
          <a:ln w="25400">
            <a:solidFill>
              <a:srgbClr val="0B9D0B"/>
            </a:solidFill>
          </a:ln>
        </p:spPr>
      </p:pic>
    </p:spTree>
    <p:extLst>
      <p:ext uri="{BB962C8B-B14F-4D97-AF65-F5344CB8AC3E}">
        <p14:creationId xmlns:p14="http://schemas.microsoft.com/office/powerpoint/2010/main" val="30340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594"/>
            <a:ext cx="12193057" cy="766976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377" y="248575"/>
            <a:ext cx="6667623" cy="6001304"/>
          </a:xfrm>
          <a:prstGeom prst="rect">
            <a:avLst/>
          </a:prstGeom>
          <a:ln w="31750" cmpd="thickThin">
            <a:solidFill>
              <a:srgbClr val="0B9D0B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99" y="3703076"/>
            <a:ext cx="3653978" cy="3154924"/>
          </a:xfrm>
          <a:prstGeom prst="rect">
            <a:avLst/>
          </a:prstGeom>
          <a:ln w="25400" cmpd="sng">
            <a:solidFill>
              <a:srgbClr val="0B9D0B"/>
            </a:solidFill>
          </a:ln>
        </p:spPr>
      </p:pic>
    </p:spTree>
    <p:extLst>
      <p:ext uri="{BB962C8B-B14F-4D97-AF65-F5344CB8AC3E}">
        <p14:creationId xmlns:p14="http://schemas.microsoft.com/office/powerpoint/2010/main" val="333410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7" y="360218"/>
            <a:ext cx="11166764" cy="60195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сувенир.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изготовление сувенира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заварного солёного теста.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освоить технику работы с заварным солёным тестом;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художественное мышление, умение располагать элементы панно на плоскости; 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мотивировать ребят на работу с солёным тестом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прививать аккуратность, усидчивость.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Необходимый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«Экстра» 0,5 стакана, мука высшего сорта 1 стакан, лимонная кислота 0,5 столовой ложки, растительное масло 0,5 столовой ложки, скалка, стек, резиновый коврик с оттиском под дерево,   клей ПВА, карандаш простой, ручка без пасты, плунжер «подсолнух», «листик»,  «цветок».</a:t>
            </a:r>
            <a:endParaRPr lang="ru-RU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солёного заварного теста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миске соедините соль и муку, размешайте до однородного состояния. В небольшую кастрюльку влейте 1 стакан воды. В воду добавьте растительное масло и лимонную кислоту. Поставьте на огонь. Как только  вода закипела, сразу   выливайте в миску с мукой. Вода сильно горячая, поэтому размешивайте ложкой. Тесто будет завариваться, скатываться в большой комок. Когда тесто немножко остынет  вымешивайте минут 5-7. У вас должен получить упругий комок. Дайте тесту немножко остыть и положите его в целлофановый пакет. Через пару часов тесто готово к работе.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68" y="0"/>
            <a:ext cx="10620663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4504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71" y="1825625"/>
            <a:ext cx="453005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05037" cy="6858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679912"/>
            <a:ext cx="6858000" cy="584116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8213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60" y="1825625"/>
            <a:ext cx="4111479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79968" cy="6858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91" y="914399"/>
            <a:ext cx="6123707" cy="601106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1300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648" y="1825625"/>
            <a:ext cx="453670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7" y="0"/>
            <a:ext cx="7150149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320" y="734291"/>
            <a:ext cx="5804142" cy="612370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8383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760" y="1825625"/>
            <a:ext cx="433048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72" y="0"/>
            <a:ext cx="6825128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5" y="701930"/>
            <a:ext cx="6409493" cy="615607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6471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658" y="1825625"/>
            <a:ext cx="458668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22892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949" y="0"/>
            <a:ext cx="7031049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34448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242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ДДиЮ</cp:lastModifiedBy>
  <cp:revision>8</cp:revision>
  <dcterms:created xsi:type="dcterms:W3CDTF">2017-05-22T09:44:10Z</dcterms:created>
  <dcterms:modified xsi:type="dcterms:W3CDTF">2019-03-25T13:24:04Z</dcterms:modified>
</cp:coreProperties>
</file>