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2" r:id="rId4"/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7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3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3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6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8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9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7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7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0A44-7001-446D-A095-C2EFF2F5FEE2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D2EE-CC20-4F57-9277-C9495936A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3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2764" y="803564"/>
            <a:ext cx="82711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ДДиЮ г. Миллерово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пошаговым фото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«Пошаговое изготовление сувениров в стиле хохломской росписи»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Назарова Т.Н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9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983" y="-297"/>
            <a:ext cx="5560034" cy="685859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0489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297"/>
            <a:ext cx="6334125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9061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118" y="0"/>
            <a:ext cx="5883763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1728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5072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108" y="-105072"/>
            <a:ext cx="5486839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8952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999" y="0"/>
            <a:ext cx="5624001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2834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68728" cy="7151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276225"/>
            <a:ext cx="11563350" cy="542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сувенир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стиле хохломской росписи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изготовление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сувенира из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солёного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освоить технику работы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шаблона;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аккуратность, художественное мышление. Умение располагать элементы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плоскости;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побуждать желание заниматься лепкой;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b="1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Необходимый материал: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 «Экстра»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стакан,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мука высшего сорта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стакана, вода холодная 1,5 стакана,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скалка, стек,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карандаш простой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шаблоны «варежка», «кошка». </a:t>
            </a: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солёного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теста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миске соедините соль и муку, размешайте до однородного состояния.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Влейте постепенно холодную воду. Замесите тугое тесто.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Готовое тесто лучше хранить в целлофановом пакете.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5275"/>
            <a:ext cx="12192000" cy="7153275"/>
          </a:xfrm>
          <a:prstGeom prst="rect">
            <a:avLst/>
          </a:prstGeom>
        </p:spPr>
      </p:pic>
      <p:pic>
        <p:nvPicPr>
          <p:cNvPr id="5" name="Picture 4" descr="https://i.pinimg.com/originals/5b/85/d9/5b85d950c737c0fab63b38c2662fd94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454" y="686693"/>
            <a:ext cx="4569594" cy="520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coloreamania.com/img/dibujos/2016/2517_silueta-gatit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05" y="673446"/>
            <a:ext cx="3841470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5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73" y="0"/>
            <a:ext cx="5143500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8270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185" y="0"/>
            <a:ext cx="6205629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7464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215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7498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8996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747" y="0"/>
            <a:ext cx="5162505" cy="6858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12145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140</Words>
  <Application>Microsoft Office PowerPoint</Application>
  <PresentationFormat>Произвольный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ДДиЮ</cp:lastModifiedBy>
  <cp:revision>8</cp:revision>
  <dcterms:created xsi:type="dcterms:W3CDTF">2018-11-16T08:46:33Z</dcterms:created>
  <dcterms:modified xsi:type="dcterms:W3CDTF">2019-05-08T11:25:13Z</dcterms:modified>
</cp:coreProperties>
</file>