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62" r:id="rId4"/>
    <p:sldId id="256" r:id="rId5"/>
    <p:sldId id="257" r:id="rId6"/>
    <p:sldId id="258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-78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97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83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408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3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52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63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081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09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021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07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7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10A44-7001-446D-A095-C2EFF2F5FEE2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9D2EE-CC20-4F57-9277-C9495936A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13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2764" y="803564"/>
            <a:ext cx="827116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ДДиЮ г. Миллерово</a:t>
            </a:r>
          </a:p>
          <a:p>
            <a:pPr algn="ctr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пошаговым фото</a:t>
            </a:r>
          </a:p>
          <a:p>
            <a:pPr algn="ctr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«Пошаговое изготовление сувениров в стиле хохломской росписи»</a:t>
            </a:r>
          </a:p>
          <a:p>
            <a:pPr algn="ctr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Назарова Т.Н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19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5983" y="-297"/>
            <a:ext cx="5560034" cy="6858594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704890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00" y="297"/>
            <a:ext cx="6334125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89061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118" y="0"/>
            <a:ext cx="5883763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217286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5072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108" y="-105072"/>
            <a:ext cx="5486839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89528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3999" y="0"/>
            <a:ext cx="5624001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52834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268728" cy="71512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6250" y="276225"/>
            <a:ext cx="11563350" cy="5426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Назначение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сувенир в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стиле хохломской росписи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изготовление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сувенира из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солёного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теста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освоить технику работы с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 шаблона;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развивать аккуратность, художественное мышление. Умение располагать элементы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плоскости;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побуждать желание заниматься лепкой;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b="1" u="sng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Необходимый материал: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Соль «Экстра»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стакан,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мука высшего сорта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стакана, вода холодная 1,5 стакана,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скалка, стек,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карандаш простой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шаблоны «варежка», «кошка». </a:t>
            </a:r>
            <a:endParaRPr lang="ru-RU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 солёного </a:t>
            </a: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теста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миске соедините соль и муку, размешайте до однородного состояния.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Влейте постепенно холодную воду. Замесите тугое тесто.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Готовое тесто лучше хранить в целлофановом пакете.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316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5275"/>
            <a:ext cx="12192000" cy="7153275"/>
          </a:xfrm>
          <a:prstGeom prst="rect">
            <a:avLst/>
          </a:prstGeom>
        </p:spPr>
      </p:pic>
      <p:pic>
        <p:nvPicPr>
          <p:cNvPr id="5" name="Picture 4" descr="https://i.pinimg.com/originals/5b/85/d9/5b85d950c737c0fab63b38c2662fd94c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0454" y="686693"/>
            <a:ext cx="4569594" cy="520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coloreamania.com/img/dibujos/2016/2517_silueta-gatit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505" y="673446"/>
            <a:ext cx="3841470" cy="533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05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073" y="0"/>
            <a:ext cx="5143500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82708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3185" y="0"/>
            <a:ext cx="6205629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674648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321520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174980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89966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747" y="0"/>
            <a:ext cx="5162505" cy="68580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212145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140</Words>
  <Application>Microsoft Office PowerPoint</Application>
  <PresentationFormat>Произвольный</PresentationFormat>
  <Paragraphs>24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W7</dc:creator>
  <cp:lastModifiedBy>ДДиЮ</cp:lastModifiedBy>
  <cp:revision>8</cp:revision>
  <dcterms:created xsi:type="dcterms:W3CDTF">2018-11-16T08:46:33Z</dcterms:created>
  <dcterms:modified xsi:type="dcterms:W3CDTF">2019-05-08T11:25:13Z</dcterms:modified>
</cp:coreProperties>
</file>